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9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8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98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4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09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4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6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2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4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7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9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1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7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15ED-0831-4DCC-AAD1-CE1B4092C56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00FD77-6EAE-4DE3-A2E6-C4C252478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crdownload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9395" y="2514600"/>
            <a:ext cx="9975217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Дифференциация звуков С-Ш в словах и предложениях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186363"/>
            <a:ext cx="8915399" cy="131445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			</a:t>
            </a:r>
            <a:r>
              <a:rPr lang="ru-RU" smtClean="0"/>
              <a:t> </a:t>
            </a:r>
            <a:r>
              <a:rPr lang="ru-RU" sz="4400" smtClean="0"/>
              <a:t>Учитель-логопед </a:t>
            </a:r>
            <a:r>
              <a:rPr lang="ru-RU" sz="4400" dirty="0" smtClean="0"/>
              <a:t>МБОУ ОШ №2:  </a:t>
            </a:r>
            <a:r>
              <a:rPr lang="ru-RU" sz="4400" dirty="0" smtClean="0"/>
              <a:t>Лапшина </a:t>
            </a:r>
            <a:r>
              <a:rPr lang="ru-RU" sz="4400" dirty="0"/>
              <a:t>О</a:t>
            </a:r>
            <a:r>
              <a:rPr lang="ru-RU" sz="4400" dirty="0" smtClean="0"/>
              <a:t>.Л.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083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285750"/>
            <a:ext cx="9715499" cy="6229350"/>
          </a:xfrm>
        </p:spPr>
      </p:pic>
    </p:spTree>
    <p:extLst>
      <p:ext uri="{BB962C8B-B14F-4D97-AF65-F5344CB8AC3E}">
        <p14:creationId xmlns:p14="http://schemas.microsoft.com/office/powerpoint/2010/main" val="33248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300038"/>
            <a:ext cx="9801225" cy="6157912"/>
          </a:xfrm>
        </p:spPr>
      </p:pic>
    </p:spTree>
    <p:extLst>
      <p:ext uri="{BB962C8B-B14F-4D97-AF65-F5344CB8AC3E}">
        <p14:creationId xmlns:p14="http://schemas.microsoft.com/office/powerpoint/2010/main" val="39066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414337"/>
            <a:ext cx="9572625" cy="5972175"/>
          </a:xfrm>
        </p:spPr>
      </p:pic>
    </p:spTree>
    <p:extLst>
      <p:ext uri="{BB962C8B-B14F-4D97-AF65-F5344CB8AC3E}">
        <p14:creationId xmlns:p14="http://schemas.microsoft.com/office/powerpoint/2010/main" val="22985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71450"/>
            <a:ext cx="9372600" cy="6229350"/>
          </a:xfrm>
        </p:spPr>
      </p:pic>
    </p:spTree>
    <p:extLst>
      <p:ext uri="{BB962C8B-B14F-4D97-AF65-F5344CB8AC3E}">
        <p14:creationId xmlns:p14="http://schemas.microsoft.com/office/powerpoint/2010/main" val="285896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14325"/>
            <a:ext cx="9301163" cy="6129338"/>
          </a:xfrm>
        </p:spPr>
      </p:pic>
    </p:spTree>
    <p:extLst>
      <p:ext uri="{BB962C8B-B14F-4D97-AF65-F5344CB8AC3E}">
        <p14:creationId xmlns:p14="http://schemas.microsoft.com/office/powerpoint/2010/main" val="8608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4" y="400049"/>
            <a:ext cx="9586913" cy="6086475"/>
          </a:xfrm>
        </p:spPr>
      </p:pic>
    </p:spTree>
    <p:extLst>
      <p:ext uri="{BB962C8B-B14F-4D97-AF65-F5344CB8AC3E}">
        <p14:creationId xmlns:p14="http://schemas.microsoft.com/office/powerpoint/2010/main" val="354415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357187"/>
            <a:ext cx="9544050" cy="5972175"/>
          </a:xfrm>
        </p:spPr>
      </p:pic>
    </p:spTree>
    <p:extLst>
      <p:ext uri="{BB962C8B-B14F-4D97-AF65-F5344CB8AC3E}">
        <p14:creationId xmlns:p14="http://schemas.microsoft.com/office/powerpoint/2010/main" val="268658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338" y="0"/>
            <a:ext cx="8911687" cy="1271588"/>
          </a:xfrm>
        </p:spPr>
        <p:txBody>
          <a:bodyPr/>
          <a:lstStyle/>
          <a:p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 струя воздуха </a:t>
            </a:r>
            <a:r>
              <a:rPr lang="ru-RU" dirty="0" err="1" smtClean="0"/>
              <a:t>холодная,звук</a:t>
            </a:r>
            <a:r>
              <a:rPr lang="ru-RU" dirty="0" smtClean="0"/>
              <a:t> </a:t>
            </a:r>
            <a:r>
              <a:rPr lang="en-US" dirty="0"/>
              <a:t>[</a:t>
            </a:r>
            <a:r>
              <a:rPr lang="ru-RU" dirty="0" smtClean="0"/>
              <a:t>ш</a:t>
            </a:r>
            <a:r>
              <a:rPr lang="en-US" dirty="0" smtClean="0"/>
              <a:t>]-</a:t>
            </a:r>
            <a:r>
              <a:rPr lang="ru-RU" dirty="0" smtClean="0"/>
              <a:t> теплая.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271587"/>
            <a:ext cx="9747250" cy="5272087"/>
          </a:xfrm>
        </p:spPr>
      </p:pic>
    </p:spTree>
    <p:extLst>
      <p:ext uri="{BB962C8B-B14F-4D97-AF65-F5344CB8AC3E}">
        <p14:creationId xmlns:p14="http://schemas.microsoft.com/office/powerpoint/2010/main" val="28514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57188"/>
            <a:ext cx="11215687" cy="6286500"/>
          </a:xfrm>
        </p:spPr>
      </p:pic>
    </p:spTree>
    <p:extLst>
      <p:ext uri="{BB962C8B-B14F-4D97-AF65-F5344CB8AC3E}">
        <p14:creationId xmlns:p14="http://schemas.microsoft.com/office/powerpoint/2010/main" val="8702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5001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ряд- рука в кулачок, произносим слово со звуком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,рука раскрыта -слово со звуком </a:t>
            </a:r>
            <a:r>
              <a:rPr lang="en-US" dirty="0" smtClean="0"/>
              <a:t>[c].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500188"/>
            <a:ext cx="10058400" cy="5357812"/>
          </a:xfrm>
        </p:spPr>
      </p:pic>
    </p:spTree>
    <p:extLst>
      <p:ext uri="{BB962C8B-B14F-4D97-AF65-F5344CB8AC3E}">
        <p14:creationId xmlns:p14="http://schemas.microsoft.com/office/powerpoint/2010/main" val="13653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4314"/>
            <a:ext cx="8908513" cy="1300162"/>
          </a:xfrm>
        </p:spPr>
        <p:txBody>
          <a:bodyPr/>
          <a:lstStyle/>
          <a:p>
            <a:r>
              <a:rPr lang="ru-RU" dirty="0" smtClean="0"/>
              <a:t>Проговори </a:t>
            </a:r>
            <a:r>
              <a:rPr lang="ru-RU" dirty="0" err="1" smtClean="0"/>
              <a:t>чистоговорки</a:t>
            </a:r>
            <a:r>
              <a:rPr lang="ru-RU" dirty="0" smtClean="0"/>
              <a:t> сначала медленно ,затем быстрее.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06" y="1514476"/>
            <a:ext cx="9516532" cy="5343524"/>
          </a:xfrm>
        </p:spPr>
      </p:pic>
    </p:spTree>
    <p:extLst>
      <p:ext uri="{BB962C8B-B14F-4D97-AF65-F5344CB8AC3E}">
        <p14:creationId xmlns:p14="http://schemas.microsoft.com/office/powerpoint/2010/main" val="1746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28613"/>
            <a:ext cx="11144250" cy="6257925"/>
          </a:xfrm>
        </p:spPr>
      </p:pic>
    </p:spTree>
    <p:extLst>
      <p:ext uri="{BB962C8B-B14F-4D97-AF65-F5344CB8AC3E}">
        <p14:creationId xmlns:p14="http://schemas.microsoft.com/office/powerpoint/2010/main" val="2020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271463"/>
            <a:ext cx="9772650" cy="6229350"/>
          </a:xfrm>
        </p:spPr>
      </p:pic>
    </p:spTree>
    <p:extLst>
      <p:ext uri="{BB962C8B-B14F-4D97-AF65-F5344CB8AC3E}">
        <p14:creationId xmlns:p14="http://schemas.microsoft.com/office/powerpoint/2010/main" val="36516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71449"/>
            <a:ext cx="9872663" cy="6272213"/>
          </a:xfrm>
        </p:spPr>
      </p:pic>
    </p:spTree>
    <p:extLst>
      <p:ext uri="{BB962C8B-B14F-4D97-AF65-F5344CB8AC3E}">
        <p14:creationId xmlns:p14="http://schemas.microsoft.com/office/powerpoint/2010/main" val="35381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4325"/>
            <a:ext cx="9386888" cy="6043613"/>
          </a:xfrm>
        </p:spPr>
      </p:pic>
    </p:spTree>
    <p:extLst>
      <p:ext uri="{BB962C8B-B14F-4D97-AF65-F5344CB8AC3E}">
        <p14:creationId xmlns:p14="http://schemas.microsoft.com/office/powerpoint/2010/main" val="7449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50</Words>
  <Application>Microsoft Office PowerPoint</Application>
  <PresentationFormat>Произвольный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Дифференциация звуков С-Ш в словах и предложениях </vt:lpstr>
      <vt:lpstr>Звук [с] струя воздуха холодная,звук [ш]- теплая.</vt:lpstr>
      <vt:lpstr>Презентация PowerPoint</vt:lpstr>
      <vt:lpstr>Первый ряд- рука в кулачок, произносим слово со звуком [ш],рука раскрыта -слово со звуком [c].</vt:lpstr>
      <vt:lpstr>Проговори чистоговорки сначала медленно ,затем быстрее.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С-Ш в словах и предложениях</dc:title>
  <dc:creator>user</dc:creator>
  <cp:lastModifiedBy>2021</cp:lastModifiedBy>
  <cp:revision>7</cp:revision>
  <dcterms:created xsi:type="dcterms:W3CDTF">2021-11-02T13:42:06Z</dcterms:created>
  <dcterms:modified xsi:type="dcterms:W3CDTF">2022-01-17T09:31:53Z</dcterms:modified>
</cp:coreProperties>
</file>