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3" r:id="rId7"/>
    <p:sldId id="25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DE0D1-3160-41E4-942C-4C8A66A4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D08B88-5140-46ED-BBDA-DC9D8AA27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2955F-69EF-4ECA-A7A5-9E5A7067A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218A-9FB6-47CE-81EA-44E885C1039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CF2321-759B-44C7-9F76-CF376A373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B3FD71-2B0B-4F90-BF52-3B674239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D3AD-15EA-41ED-8DDA-89FAF71E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A0E41-1E56-4011-A894-ED4D3343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F0667-6B07-479E-BFC6-9CB6AC0CD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E3ECDE-D0A3-458F-9039-3AE057D6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218A-9FB6-47CE-81EA-44E885C1039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CF3FE-8854-4361-B3B2-7057EE62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FA080-3FBC-42B8-A3CC-79F7C80C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D3AD-15EA-41ED-8DDA-89FAF71E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1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6BAC14-CDBE-4C31-B9CD-F576D2031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589434-72CC-4A96-8A1D-DFFBE009B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D788BA-5349-44F0-B425-22EA0534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218A-9FB6-47CE-81EA-44E885C1039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5B3AA1-9FBF-45B2-A63A-DA20AE8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6DCA7-ABFC-45EF-8D80-229DE904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D3AD-15EA-41ED-8DDA-89FAF71E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0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548A9-4142-452E-8DD2-40ABDE68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B3A71F-22A2-48AA-939D-5BE972A47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24CDCE-B260-439A-8EC3-B59B97EF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218A-9FB6-47CE-81EA-44E885C1039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C0C74-CBAE-4736-9CFA-E74D940C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B4832-3C54-417D-B3B2-B71EDD4E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D3AD-15EA-41ED-8DDA-89FAF71E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A4C5A-C5C9-404D-9BF7-45854B47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6478BD-1317-4B5D-B131-32312D14D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01E166-318D-4208-B76E-91182A97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218A-9FB6-47CE-81EA-44E885C1039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098084-C2B4-46D8-B6E5-82200530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58A16F-D4D8-4538-AC34-5E0ED747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D3AD-15EA-41ED-8DDA-89FAF71E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0AF67-2FE5-488A-BAEB-060DD659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D89579-BAB4-4ED5-8B42-C7AAEDAA9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AA9E91-BFF6-4631-B823-020B982E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90C65E-6615-4B9C-B71C-75FA591E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218A-9FB6-47CE-81EA-44E885C1039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561FB1-B0A3-4BA2-841D-CDCE1776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A3F819-A019-4EB5-BD05-E5055597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D3AD-15EA-41ED-8DDA-89FAF71E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0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F2211-F323-4BD3-8C62-10B95E08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74BD0-42BF-4843-97F7-2041F2C3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433330-3F36-436B-8EE8-F56C29EB2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6CD1BC-DFD0-47FB-81B8-7D82014F6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45AC5C8-CA6C-4B7E-96F4-94960CA9C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BF5DB7-5BF7-4438-B0DF-A277D8CD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218A-9FB6-47CE-81EA-44E885C1039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8001F7-DF19-49A1-B524-3761F8B5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81A73F-BAB7-4C5C-B3C8-78A305DC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D3AD-15EA-41ED-8DDA-89FAF71E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41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195A1-CF8B-40D4-BB63-AED7B58A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398E4B-5509-402B-9340-870AC734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218A-9FB6-47CE-81EA-44E885C1039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B75ED6-5D66-4ADA-A5B6-50DFE771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0251E7-C226-4A5E-8816-9AB30A4C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D3AD-15EA-41ED-8DDA-89FAF71E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8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7B0E07-2826-4EE2-8266-FE0DBD6A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218A-9FB6-47CE-81EA-44E885C1039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D601DE-1BA8-46D2-B93A-678F0879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688785-9C08-43ED-9ABB-E7F2E4FF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D3AD-15EA-41ED-8DDA-89FAF71E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70EDB-9F11-4299-BB0B-7A607019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F3A9C-5D12-4DB3-90FF-C5734FACC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936377-E411-46DC-A88E-517BFD42E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B868E4-09D1-431B-ADED-5073956A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218A-9FB6-47CE-81EA-44E885C1039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8B9602-948B-40BC-A85D-56EEBCB6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7D9DA6-F49C-437C-BA9B-1F96FF4F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D3AD-15EA-41ED-8DDA-89FAF71E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6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D4654-9DE6-4037-AEE6-0F943BCB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15E09B-D922-481E-8399-75A69D302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8233FF-E0C2-41EC-ACFD-E743626E7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1B907-4746-4D82-969F-81E01047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218A-9FB6-47CE-81EA-44E885C1039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A7CE21-C637-4422-BB7C-1C0F6969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D45073-E34C-45ED-928A-652B71A9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D3AD-15EA-41ED-8DDA-89FAF71E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7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B889C-68D0-4736-A58D-315BC1A4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DB478-17B0-4161-807C-EB7824D60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512ED-603D-421B-BD66-EDF4E12B8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218A-9FB6-47CE-81EA-44E885C1039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C29F8-D7F1-4F64-9234-541CDAE0E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5CB5D-E71D-4A90-B457-77E0D8737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D3AD-15EA-41ED-8DDA-89FAF71E9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0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4821C-2D9B-42F7-9F1D-F852FA684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9BF4B8-9CE0-4D42-8C3B-7D86F12008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0FF1BB-D2A4-46C6-9376-57DD66B7A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5" r="7812"/>
          <a:stretch/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BFD81-FB04-4004-B39D-5A50C18FDB0E}"/>
              </a:ext>
            </a:extLst>
          </p:cNvPr>
          <p:cNvSpPr txBox="1"/>
          <p:nvPr/>
        </p:nvSpPr>
        <p:spPr>
          <a:xfrm>
            <a:off x="335902" y="1862694"/>
            <a:ext cx="927797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 по развитию графомоторных навыков у детей с 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</a:t>
            </a:r>
            <a:endParaRPr lang="ru-RU" sz="4400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МБОУ ОШ №2 г. Тюмени: Боярских Е.В.</a:t>
            </a:r>
          </a:p>
        </p:txBody>
      </p:sp>
    </p:spTree>
    <p:extLst>
      <p:ext uri="{BB962C8B-B14F-4D97-AF65-F5344CB8AC3E}">
        <p14:creationId xmlns:p14="http://schemas.microsoft.com/office/powerpoint/2010/main" val="2139654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277CFE-02B1-4D86-BA44-B95F05F23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91" y="1471061"/>
            <a:ext cx="5534609" cy="435133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Упражнение: Дорисуй картинки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зрительного восприятия, внимания, воображения.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«Посмотрите на картинку, художник рисовал предметы и не дорисовал, догадайтесь, что хотел изобразить художник. Дорисуйте вторые половинки картинок и раскрасьте по желанию. Придумайте с одним из названий предметов предложение или историю.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81F053-1423-4355-8D45-90C95171F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060" y="559837"/>
            <a:ext cx="5564669" cy="54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3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A8AE53-D0EB-45A9-8573-954E49D8F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31" y="1135160"/>
            <a:ext cx="5180045" cy="435133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Упражнение: Какое слово спряталось?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зрительного восприятия, внимания.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«Посмотрите на картинку и угадайте какие слова спрятались за ширмой, дорисуйте буквы и ниже нарисуйте то, что эти слова обозначают, можно придумать историю с этими словами и по ней выполнить рисунок».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6D0134-D37E-4509-A011-309C320F7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367" y="1436915"/>
            <a:ext cx="5647652" cy="344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4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D0DD5E-470C-4910-9B5D-5BB8F657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18" y="1611022"/>
            <a:ext cx="6047792" cy="435133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Упражнение: Найди правильную букву и цифру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зрительного восприятия, внимания.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«Представьте, что вы учитель и проверяете, как ученик написал буквы и цифры. Посмотрите на картинку и зачеркните те, которые изображены неверно».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6F54A8-8E30-4275-BC4D-5358937E7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207" y="1763486"/>
            <a:ext cx="5043165" cy="29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6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3A570-F9F1-4A26-BE66-C7E64843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6"/>
            <a:ext cx="10515600" cy="103446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 развитию пространственной ориентации на альбомном и тетрадном листах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572C2A-6A71-44E8-971D-2CF8BD2C4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7" y="1547551"/>
            <a:ext cx="5868955" cy="4954653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Упражнение: Звезды на небе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Обучение наносить точки равномерно; развитие мелкой моторики рук; расширение знаний об окружающем, закрепление математических понятий.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«Посмотри на картинку, какое время суток на ней изображено? Почему ты так решил? Сколько звезд изображено? Это много или мало? Нарисуй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звездыточки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небе. Старайтесь расположить их равномерно по всему небу.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72D51B-E579-4856-8AC7-B9E558F05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564" y="2062064"/>
            <a:ext cx="5640122" cy="34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66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24F61E-4CE7-4826-9B6B-98644F81E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340"/>
            <a:ext cx="10515600" cy="435133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Упражнение: Рисование по клеточкам.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мелкой моторики рук; пространственного восприятия, умения выполнять инструкцию. В тетради в клеточку, (можно начать с крупной клетки), нарисовать узор, можно начать с узора в одну клетку.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«Посмотри, перед тобой лист в клеточку. На нем я начала рисовать узор, тебе надо продолжить его в направлении, куда показывает стрелка».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85F8CB-1183-4C71-8A13-C183920F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30" y="3937859"/>
            <a:ext cx="7462546" cy="18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4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6D75A-FFE7-4AAD-A4D1-3A2D55F0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ABF593-38B5-439F-8DE3-C2EFD0B80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64CBA7B-607D-4B16-ABAA-95A63FC2B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5" r="7812"/>
          <a:stretch/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F3B1C-5C59-4E8D-929B-B402DC1CED5E}"/>
              </a:ext>
            </a:extLst>
          </p:cNvPr>
          <p:cNvSpPr txBox="1"/>
          <p:nvPr/>
        </p:nvSpPr>
        <p:spPr>
          <a:xfrm>
            <a:off x="2740867" y="2207478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6B29B4E-544B-4C31-958D-4D400E454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32" y="2966171"/>
            <a:ext cx="7004956" cy="359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4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4821C-2D9B-42F7-9F1D-F852FA684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9BF4B8-9CE0-4D42-8C3B-7D86F12008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0FF1BB-D2A4-46C6-9376-57DD66B7A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5" r="7812"/>
          <a:stretch/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BFD81-FB04-4004-B39D-5A50C18FDB0E}"/>
              </a:ext>
            </a:extLst>
          </p:cNvPr>
          <p:cNvSpPr txBox="1"/>
          <p:nvPr/>
        </p:nvSpPr>
        <p:spPr>
          <a:xfrm>
            <a:off x="475862" y="2122715"/>
            <a:ext cx="88360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Графомоторные навыки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способность и умение ребенка задавать определенное положение кисти и пальцам рук, чтобы писать, рисовать, раскрашивать, штриховать, лепить, резать ножницами и т.д.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овладения графомоторными навыками у ребенка должны быть сформированы следующие функции: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моторика;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зрительное восприятие;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ориентировка.</a:t>
            </a:r>
          </a:p>
        </p:txBody>
      </p:sp>
    </p:spTree>
    <p:extLst>
      <p:ext uri="{BB962C8B-B14F-4D97-AF65-F5344CB8AC3E}">
        <p14:creationId xmlns:p14="http://schemas.microsoft.com/office/powerpoint/2010/main" val="427424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4821C-2D9B-42F7-9F1D-F852FA684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9BF4B8-9CE0-4D42-8C3B-7D86F12008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0FF1BB-D2A4-46C6-9376-57DD66B7A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5" r="7812"/>
          <a:stretch/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BFD81-FB04-4004-B39D-5A50C18FDB0E}"/>
              </a:ext>
            </a:extLst>
          </p:cNvPr>
          <p:cNvSpPr txBox="1"/>
          <p:nvPr/>
        </p:nvSpPr>
        <p:spPr>
          <a:xfrm>
            <a:off x="298579" y="1462045"/>
            <a:ext cx="939592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Для проведения игр и упражнений по развитию моторики применяются:</a:t>
            </a:r>
            <a:endParaRPr lang="ru-RU" sz="24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мелкие предметы (пуговицы, бусинки, камешки, зерна, скрепки канцелярские, кнопки и др.) и различные коробки, банки, лотки для их раскладывания;</a:t>
            </a:r>
            <a:endParaRPr lang="ru-RU" sz="24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свободные катушки для наматывания на них ниток, веревочек, проволочек;</a:t>
            </a:r>
            <a:endParaRPr lang="ru-RU" sz="24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застежек: крючки, пуговицы, шнурки и др.;</a:t>
            </a:r>
            <a:endParaRPr lang="ru-RU" sz="24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веревочек и лент разной длины и толщины для завязывания и развязывания узлов, плетения косичек, завязывания бантов;</a:t>
            </a:r>
            <a:endParaRPr lang="ru-RU" sz="24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пластмассовых или деревянных палочек, разноцветные прищепки;</a:t>
            </a:r>
            <a:endParaRPr lang="ru-RU" sz="24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мозаики, конструкторов,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пазлов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4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4821C-2D9B-42F7-9F1D-F852FA684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9BF4B8-9CE0-4D42-8C3B-7D86F12008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0FF1BB-D2A4-46C6-9376-57DD66B7A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5" r="7812"/>
          <a:stretch/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BFD81-FB04-4004-B39D-5A50C18FDB0E}"/>
              </a:ext>
            </a:extLst>
          </p:cNvPr>
          <p:cNvSpPr txBox="1"/>
          <p:nvPr/>
        </p:nvSpPr>
        <p:spPr>
          <a:xfrm>
            <a:off x="345233" y="2160866"/>
            <a:ext cx="89947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 упражнения повышают стрессоустойчивость, синхронизируют работу полушарий, улучшают мыслительную деятельность, способствуют улучшению памяти и внимания, облегчают процесс чтения и письма.</a:t>
            </a:r>
            <a:endParaRPr lang="ru-RU" sz="2400" b="0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процессе работы развивается сила руки, ее ловкость, переключаемость с одного вида движений на другой, так же внимание, глазомер, зрительная память, усидчивость, аккуратность, фантазия, образное мышление, подготовка руки к письму.</a:t>
            </a:r>
            <a:endParaRPr lang="ru-RU" sz="2400" b="0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1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3BFD81-FB04-4004-B39D-5A50C18FDB0E}"/>
              </a:ext>
            </a:extLst>
          </p:cNvPr>
          <p:cNvSpPr txBox="1"/>
          <p:nvPr/>
        </p:nvSpPr>
        <p:spPr>
          <a:xfrm>
            <a:off x="195943" y="612844"/>
            <a:ext cx="627017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Упражнение: Следы животных. 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Обучение наносить точки, соблюдая нажим; развитие мелкой моторики рук; расширение знаний об окружающем.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«Посмотри на картинку, кто на ней изображен? Как одним словом мы их называем? Куда идут животные? Покажи пальчиком путь каждого животного. Назови самого большого и маленького из животных, какие следы они оставляют? Медведь какой? тяжелый, его лапы оставляют толстый след – это будут жирные точки и т.д.). Нарисуй следы каждого животного к своему домику». Проговорить чем отличаются следы (размером)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55BDB7-92FC-45DB-BA65-2EAD105BC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553" y="1054359"/>
            <a:ext cx="5582447" cy="5645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F686BD-AB13-4AFD-9B2B-594B2280C1A1}"/>
              </a:ext>
            </a:extLst>
          </p:cNvPr>
          <p:cNvSpPr txBox="1"/>
          <p:nvPr/>
        </p:nvSpPr>
        <p:spPr>
          <a:xfrm>
            <a:off x="886407" y="334644"/>
            <a:ext cx="10207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 развитию координации графических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265404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3BFD81-FB04-4004-B39D-5A50C18FDB0E}"/>
              </a:ext>
            </a:extLst>
          </p:cNvPr>
          <p:cNvSpPr txBox="1"/>
          <p:nvPr/>
        </p:nvSpPr>
        <p:spPr>
          <a:xfrm>
            <a:off x="317241" y="332474"/>
            <a:ext cx="617686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Упражнение: Движение вниз 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Обучение проводить непрерывные прямые и плавные линии в разном темпе, развитие пространственных представлений, расширение знаний об окружающем. 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«Посмотрите на картинку, что на ней изображено? Стрелка куда показывает? Проведите пальчиком путь яблока и груши, что будет двигаться вниз быстрее? Почему снежинка и птичка медленнее? Почему они по-разному будут двигаться вниз? Возьми карандаш и проведите путь яблока в корзину, груши в тарелку, а снежинку медленно опусти на землю, птичку еще медленнее в гнездо, старайся карандаш не отрывать. Молодец!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58502E-A5FF-4EAF-9ECA-9EA7B95B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128" y="494522"/>
            <a:ext cx="5009454" cy="5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9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3BFD81-FB04-4004-B39D-5A50C18FDB0E}"/>
              </a:ext>
            </a:extLst>
          </p:cNvPr>
          <p:cNvSpPr txBox="1"/>
          <p:nvPr/>
        </p:nvSpPr>
        <p:spPr>
          <a:xfrm>
            <a:off x="839755" y="249972"/>
            <a:ext cx="103383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 развитию точности графических действий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86E33-833A-41ED-8F07-099651438C51}"/>
              </a:ext>
            </a:extLst>
          </p:cNvPr>
          <p:cNvSpPr txBox="1"/>
          <p:nvPr/>
        </p:nvSpPr>
        <p:spPr>
          <a:xfrm>
            <a:off x="286916" y="1083439"/>
            <a:ext cx="580908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Упражнение: Пришей пуговицы 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Обучение проводить линии от точки до точки; развитие мелкой моторики рук; закрепление математических понятий. 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«Посмотри, что изображено на картинке? Покажи самые большие пуговицы, какого они цвета? А маленькие и остальные? Представь, что ты их пришиваешь, подбери по цвету карандаш к самой большой пуговице и поставьте его точно в точку, а теперь проведите линию до другой точки, внимательно, не заходи за пределы точки. Теперь к другим большим и т.д.».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AF7D11-A0A6-4806-879E-6438CB33A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299" y="1399592"/>
            <a:ext cx="5373785" cy="451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FE645E-11BF-4BD8-9DB6-7089DD6E0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87" y="405817"/>
            <a:ext cx="11067662" cy="2853677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Упражнение: Полосатый котенок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Обучение проводить параллельные линии, в заданном направлении с соблюдением контура рисунка.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«Посмотри на картинке изображены котята, художник уже начал одного котенка закрашивать линиями, а ты продолжи также, в том направлении, куда указывает стрелка. Второго котенка можешь штриховать по-другому сверху-вниз, снизу-вверх или также».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3B4B9E-8E63-4946-914B-1F3F1342C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98" y="3125755"/>
            <a:ext cx="7999403" cy="32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E0211-9F21-4396-B524-0A5E6884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178415"/>
            <a:ext cx="10515600" cy="670573"/>
          </a:xfrm>
        </p:spPr>
        <p:txBody>
          <a:bodyPr>
            <a:normAutofit/>
          </a:bodyPr>
          <a:lstStyle/>
          <a:p>
            <a:pPr indent="457200" algn="ctr">
              <a:lnSpc>
                <a:spcPct val="100000"/>
              </a:lnSpc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целостного восприятия графических изображений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7C0C0-FDAA-4DD3-94BB-DE0C246FC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76" y="1826272"/>
            <a:ext cx="5945738" cy="414532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Упражнение: Дорисуй фигуру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зрительного восприятия, внимания, математических представлений.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«Посмотрите на картинку и назови фигуры, которые изображены. Рядом нарисуй такие же фигуры по пунктирной линии и самостоятельно недостающую часть фигуры.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837A01-5929-4470-A05D-11795748E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87" y="848988"/>
            <a:ext cx="5031338" cy="566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06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971</Words>
  <Application>Microsoft Office PowerPoint</Application>
  <PresentationFormat>Широкоэкранный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целостного восприятия графических изображений</vt:lpstr>
      <vt:lpstr>Презентация PowerPoint</vt:lpstr>
      <vt:lpstr>Презентация PowerPoint</vt:lpstr>
      <vt:lpstr>Презентация PowerPoint</vt:lpstr>
      <vt:lpstr>Упражнения по развитию пространственной ориентации на альбомном и тетрадном листах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katya.boyarskikh@mail.ru</cp:lastModifiedBy>
  <cp:revision>4</cp:revision>
  <dcterms:created xsi:type="dcterms:W3CDTF">2021-11-02T06:21:23Z</dcterms:created>
  <dcterms:modified xsi:type="dcterms:W3CDTF">2022-01-14T13:45:04Z</dcterms:modified>
</cp:coreProperties>
</file>