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61" r:id="rId3"/>
    <p:sldId id="291" r:id="rId4"/>
    <p:sldId id="292" r:id="rId5"/>
    <p:sldId id="264" r:id="rId6"/>
    <p:sldId id="268" r:id="rId7"/>
    <p:sldId id="293" r:id="rId8"/>
    <p:sldId id="294" r:id="rId9"/>
    <p:sldId id="270" r:id="rId10"/>
    <p:sldId id="295" r:id="rId11"/>
    <p:sldId id="296" r:id="rId12"/>
    <p:sldId id="297" r:id="rId13"/>
    <p:sldId id="302" r:id="rId14"/>
    <p:sldId id="298" r:id="rId15"/>
    <p:sldId id="299" r:id="rId16"/>
    <p:sldId id="300" r:id="rId17"/>
    <p:sldId id="301" r:id="rId18"/>
    <p:sldId id="263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00"/>
    <a:srgbClr val="CCFF33"/>
    <a:srgbClr val="CC99FF"/>
    <a:srgbClr val="FFFFCC"/>
    <a:srgbClr val="CC3300"/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4" autoAdjust="0"/>
    <p:restoredTop sz="99200" autoAdjust="0"/>
  </p:normalViewPr>
  <p:slideViewPr>
    <p:cSldViewPr>
      <p:cViewPr varScale="1">
        <p:scale>
          <a:sx n="110" d="100"/>
          <a:sy n="110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237FE-F42F-4957-B792-27475AD38BFB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98BF96-F9A4-489C-8446-16110B9687D5}">
      <dgm:prSet phldrT="[Текст]" custT="1"/>
      <dgm:spPr/>
      <dgm:t>
        <a:bodyPr/>
        <a:lstStyle/>
        <a:p>
          <a:r>
            <a:rPr lang="ru-RU" sz="1600" b="1" dirty="0"/>
            <a:t>Цель</a:t>
          </a:r>
        </a:p>
      </dgm:t>
    </dgm:pt>
    <dgm:pt modelId="{0C7CBE14-AA9D-4000-9FCC-0D3A7F9392AD}" type="parTrans" cxnId="{4889A849-F764-446F-9C0D-72BE09AA4BD3}">
      <dgm:prSet/>
      <dgm:spPr/>
      <dgm:t>
        <a:bodyPr/>
        <a:lstStyle/>
        <a:p>
          <a:endParaRPr lang="ru-RU"/>
        </a:p>
      </dgm:t>
    </dgm:pt>
    <dgm:pt modelId="{81EF2CCC-9795-49EA-A331-939A8FFF4C4F}" type="sibTrans" cxnId="{4889A849-F764-446F-9C0D-72BE09AA4BD3}">
      <dgm:prSet/>
      <dgm:spPr/>
      <dgm:t>
        <a:bodyPr/>
        <a:lstStyle/>
        <a:p>
          <a:endParaRPr lang="ru-RU"/>
        </a:p>
      </dgm:t>
    </dgm:pt>
    <dgm:pt modelId="{5A881AD5-F15F-4B0F-A4D5-36014F1EE31E}">
      <dgm:prSet phldrT="[Текст]" custT="1"/>
      <dgm:spPr/>
      <dgm:t>
        <a:bodyPr/>
        <a:lstStyle/>
        <a:p>
          <a:pPr algn="l"/>
          <a:endParaRPr lang="ru-RU" sz="1200"/>
        </a:p>
      </dgm:t>
    </dgm:pt>
    <dgm:pt modelId="{6911EC2B-214B-4270-BA27-1D0EBCD9AE02}" type="parTrans" cxnId="{BF55C6DE-5032-4E12-A8FC-5FB90D6E0617}">
      <dgm:prSet/>
      <dgm:spPr/>
      <dgm:t>
        <a:bodyPr/>
        <a:lstStyle/>
        <a:p>
          <a:endParaRPr lang="ru-RU"/>
        </a:p>
      </dgm:t>
    </dgm:pt>
    <dgm:pt modelId="{45286892-48EB-49F4-B483-8FED3B299BC8}" type="sibTrans" cxnId="{BF55C6DE-5032-4E12-A8FC-5FB90D6E0617}">
      <dgm:prSet/>
      <dgm:spPr/>
      <dgm:t>
        <a:bodyPr/>
        <a:lstStyle/>
        <a:p>
          <a:endParaRPr lang="ru-RU"/>
        </a:p>
      </dgm:t>
    </dgm:pt>
    <dgm:pt modelId="{AACE44A6-C652-46B6-B8EA-D75308F7E9E7}">
      <dgm:prSet phldrT="[Текст]" custT="1"/>
      <dgm:spPr/>
      <dgm:t>
        <a:bodyPr/>
        <a:lstStyle/>
        <a:p>
          <a:r>
            <a:rPr lang="ru-RU" sz="1600" b="1" dirty="0"/>
            <a:t>Задачи</a:t>
          </a:r>
        </a:p>
      </dgm:t>
    </dgm:pt>
    <dgm:pt modelId="{751EEE3A-236D-43B8-A59B-D321A0F260A5}" type="parTrans" cxnId="{E883730F-2161-428F-B54F-FD4C90FB1B68}">
      <dgm:prSet/>
      <dgm:spPr/>
      <dgm:t>
        <a:bodyPr/>
        <a:lstStyle/>
        <a:p>
          <a:endParaRPr lang="ru-RU"/>
        </a:p>
      </dgm:t>
    </dgm:pt>
    <dgm:pt modelId="{3191F26B-3C4A-44AE-ACBF-9F9F995BC7BE}" type="sibTrans" cxnId="{E883730F-2161-428F-B54F-FD4C90FB1B68}">
      <dgm:prSet/>
      <dgm:spPr/>
      <dgm:t>
        <a:bodyPr/>
        <a:lstStyle/>
        <a:p>
          <a:endParaRPr lang="ru-RU"/>
        </a:p>
      </dgm:t>
    </dgm:pt>
    <dgm:pt modelId="{A352F6D2-6E45-41F3-915E-BB054705DEFC}">
      <dgm:prSet phldrT="[Текст]" custT="1"/>
      <dgm:spPr/>
      <dgm:t>
        <a:bodyPr/>
        <a:lstStyle/>
        <a:p>
          <a:r>
            <a:rPr lang="ru-RU" sz="1200" dirty="0"/>
            <a:t>Развивать фонематических слух;</a:t>
          </a:r>
        </a:p>
      </dgm:t>
    </dgm:pt>
    <dgm:pt modelId="{3F1D093D-F6BC-4D15-8C73-AC3BD671E0CB}" type="parTrans" cxnId="{EC2F4B3C-94BA-42E6-AE2E-4F15F640D608}">
      <dgm:prSet/>
      <dgm:spPr/>
      <dgm:t>
        <a:bodyPr/>
        <a:lstStyle/>
        <a:p>
          <a:endParaRPr lang="ru-RU"/>
        </a:p>
      </dgm:t>
    </dgm:pt>
    <dgm:pt modelId="{EDDAD4E1-EE95-4C8E-929B-3DA003AFE6F8}" type="sibTrans" cxnId="{EC2F4B3C-94BA-42E6-AE2E-4F15F640D608}">
      <dgm:prSet/>
      <dgm:spPr/>
      <dgm:t>
        <a:bodyPr/>
        <a:lstStyle/>
        <a:p>
          <a:endParaRPr lang="ru-RU"/>
        </a:p>
      </dgm:t>
    </dgm:pt>
    <dgm:pt modelId="{56B130FD-8861-479C-908D-6E65C77145A6}">
      <dgm:prSet custT="1"/>
      <dgm:spPr/>
      <dgm:t>
        <a:bodyPr/>
        <a:lstStyle/>
        <a:p>
          <a:pPr algn="l"/>
          <a:r>
            <a:rPr lang="ru-RU" sz="1200" dirty="0"/>
            <a:t>Развитие фонематических процессов.</a:t>
          </a:r>
        </a:p>
      </dgm:t>
    </dgm:pt>
    <dgm:pt modelId="{EC81674E-EAD1-4653-AEE5-C896AD93FC78}" type="parTrans" cxnId="{7F5CECD2-8DD8-4635-BA94-7FE5CC0B7C9E}">
      <dgm:prSet/>
      <dgm:spPr/>
      <dgm:t>
        <a:bodyPr/>
        <a:lstStyle/>
        <a:p>
          <a:endParaRPr lang="ru-RU"/>
        </a:p>
      </dgm:t>
    </dgm:pt>
    <dgm:pt modelId="{F18F941B-0650-4795-A495-52ABAFD144A3}" type="sibTrans" cxnId="{7F5CECD2-8DD8-4635-BA94-7FE5CC0B7C9E}">
      <dgm:prSet/>
      <dgm:spPr/>
      <dgm:t>
        <a:bodyPr/>
        <a:lstStyle/>
        <a:p>
          <a:endParaRPr lang="ru-RU"/>
        </a:p>
      </dgm:t>
    </dgm:pt>
    <dgm:pt modelId="{183D2428-08C0-4509-9D35-8907C63BD623}">
      <dgm:prSet custT="1"/>
      <dgm:spPr/>
      <dgm:t>
        <a:bodyPr/>
        <a:lstStyle/>
        <a:p>
          <a:r>
            <a:rPr lang="ru-RU" sz="1200" dirty="0"/>
            <a:t>Развивать у детей навыки звукового анализа;</a:t>
          </a:r>
        </a:p>
      </dgm:t>
    </dgm:pt>
    <dgm:pt modelId="{817681C7-091C-4D96-9848-7DF59EBD66D4}" type="parTrans" cxnId="{88A92D88-05E5-4A67-896E-1BE1D66298F8}">
      <dgm:prSet/>
      <dgm:spPr/>
      <dgm:t>
        <a:bodyPr/>
        <a:lstStyle/>
        <a:p>
          <a:endParaRPr lang="ru-RU"/>
        </a:p>
      </dgm:t>
    </dgm:pt>
    <dgm:pt modelId="{114F1573-785C-41D5-B3C7-FA73FB006038}" type="sibTrans" cxnId="{88A92D88-05E5-4A67-896E-1BE1D66298F8}">
      <dgm:prSet/>
      <dgm:spPr/>
      <dgm:t>
        <a:bodyPr/>
        <a:lstStyle/>
        <a:p>
          <a:endParaRPr lang="ru-RU"/>
        </a:p>
      </dgm:t>
    </dgm:pt>
    <dgm:pt modelId="{A21EE935-9910-4B82-8273-1AE4BDAE4D2F}">
      <dgm:prSet custT="1"/>
      <dgm:spPr/>
      <dgm:t>
        <a:bodyPr/>
        <a:lstStyle/>
        <a:p>
          <a:r>
            <a:rPr lang="ru-RU" sz="1200" dirty="0"/>
            <a:t>Развивать фонематические представления.</a:t>
          </a:r>
        </a:p>
      </dgm:t>
    </dgm:pt>
    <dgm:pt modelId="{80A78D2F-43DE-43D3-B1A2-B813994FDA7A}" type="parTrans" cxnId="{59D22658-4D98-4867-B777-9EDF866C7BCD}">
      <dgm:prSet/>
      <dgm:spPr/>
      <dgm:t>
        <a:bodyPr/>
        <a:lstStyle/>
        <a:p>
          <a:endParaRPr lang="ru-RU"/>
        </a:p>
      </dgm:t>
    </dgm:pt>
    <dgm:pt modelId="{2AFCECA3-CD42-4ABE-8708-41738816B5BF}" type="sibTrans" cxnId="{59D22658-4D98-4867-B777-9EDF866C7BCD}">
      <dgm:prSet/>
      <dgm:spPr/>
      <dgm:t>
        <a:bodyPr/>
        <a:lstStyle/>
        <a:p>
          <a:endParaRPr lang="ru-RU"/>
        </a:p>
      </dgm:t>
    </dgm:pt>
    <dgm:pt modelId="{A30C87E0-EBFD-464C-80EE-547618D5F69C}">
      <dgm:prSet phldrT="[Текст]" custT="1"/>
      <dgm:spPr/>
      <dgm:t>
        <a:bodyPr/>
        <a:lstStyle/>
        <a:p>
          <a:endParaRPr lang="ru-RU" sz="1200"/>
        </a:p>
      </dgm:t>
    </dgm:pt>
    <dgm:pt modelId="{83405CA8-7F20-45CC-B7AD-717D436867B0}" type="parTrans" cxnId="{19B01904-78AE-4D61-9278-6649969D5B74}">
      <dgm:prSet/>
      <dgm:spPr/>
    </dgm:pt>
    <dgm:pt modelId="{672A82FF-6865-4254-9A79-47942A36D236}" type="sibTrans" cxnId="{19B01904-78AE-4D61-9278-6649969D5B74}">
      <dgm:prSet/>
      <dgm:spPr/>
    </dgm:pt>
    <dgm:pt modelId="{294E4FBE-D7DE-4282-BF2A-F988A45EA5D1}">
      <dgm:prSet custT="1"/>
      <dgm:spPr/>
      <dgm:t>
        <a:bodyPr/>
        <a:lstStyle/>
        <a:p>
          <a:pPr algn="l"/>
          <a:endParaRPr lang="ru-RU" sz="1200" dirty="0"/>
        </a:p>
      </dgm:t>
    </dgm:pt>
    <dgm:pt modelId="{A320CF45-2EE9-4B5C-98E0-8DD1B4677B24}" type="parTrans" cxnId="{24287606-EDD5-40AC-9A86-176684518D5A}">
      <dgm:prSet/>
      <dgm:spPr/>
    </dgm:pt>
    <dgm:pt modelId="{3C653113-27AD-411D-9141-C4E5CB429ACA}" type="sibTrans" cxnId="{24287606-EDD5-40AC-9A86-176684518D5A}">
      <dgm:prSet/>
      <dgm:spPr/>
    </dgm:pt>
    <dgm:pt modelId="{22A09A7C-A094-44DC-9A8F-1DFD18929DC5}" type="pres">
      <dgm:prSet presAssocID="{B05237FE-F42F-4957-B792-27475AD38BFB}" presName="Name0" presStyleCnt="0">
        <dgm:presLayoutVars>
          <dgm:dir/>
          <dgm:animLvl val="lvl"/>
          <dgm:resizeHandles/>
        </dgm:presLayoutVars>
      </dgm:prSet>
      <dgm:spPr/>
    </dgm:pt>
    <dgm:pt modelId="{30D04393-4B0C-4606-B45F-566A4DBF3D65}" type="pres">
      <dgm:prSet presAssocID="{5B98BF96-F9A4-489C-8446-16110B9687D5}" presName="linNode" presStyleCnt="0"/>
      <dgm:spPr/>
    </dgm:pt>
    <dgm:pt modelId="{494B4DDE-3344-493F-9CF6-A0492744E49E}" type="pres">
      <dgm:prSet presAssocID="{5B98BF96-F9A4-489C-8446-16110B9687D5}" presName="parentShp" presStyleLbl="node1" presStyleIdx="0" presStyleCnt="2" custScaleX="91177" custScaleY="53299" custLinFactNeighborX="-2451">
        <dgm:presLayoutVars>
          <dgm:bulletEnabled val="1"/>
        </dgm:presLayoutVars>
      </dgm:prSet>
      <dgm:spPr/>
    </dgm:pt>
    <dgm:pt modelId="{AA0735C5-D934-4072-AC6E-C919BCDA3076}" type="pres">
      <dgm:prSet presAssocID="{5B98BF96-F9A4-489C-8446-16110B9687D5}" presName="childShp" presStyleLbl="bgAccFollowNode1" presStyleIdx="0" presStyleCnt="2" custScaleY="63713" custLinFactNeighborX="0">
        <dgm:presLayoutVars>
          <dgm:bulletEnabled val="1"/>
        </dgm:presLayoutVars>
      </dgm:prSet>
      <dgm:spPr/>
    </dgm:pt>
    <dgm:pt modelId="{57185DE0-62AB-45C0-A5B6-4B433A2CA853}" type="pres">
      <dgm:prSet presAssocID="{81EF2CCC-9795-49EA-A331-939A8FFF4C4F}" presName="spacing" presStyleCnt="0"/>
      <dgm:spPr/>
    </dgm:pt>
    <dgm:pt modelId="{538C51A4-0204-4F2E-A560-B5D989ECFBC8}" type="pres">
      <dgm:prSet presAssocID="{AACE44A6-C652-46B6-B8EA-D75308F7E9E7}" presName="linNode" presStyleCnt="0"/>
      <dgm:spPr/>
    </dgm:pt>
    <dgm:pt modelId="{9D15244C-EF37-4B90-A185-2B9C4706716F}" type="pres">
      <dgm:prSet presAssocID="{AACE44A6-C652-46B6-B8EA-D75308F7E9E7}" presName="parentShp" presStyleLbl="node1" presStyleIdx="1" presStyleCnt="2" custScaleX="92647" custScaleY="58206" custLinFactNeighborX="-2451" custLinFactNeighborY="-3333">
        <dgm:presLayoutVars>
          <dgm:bulletEnabled val="1"/>
        </dgm:presLayoutVars>
      </dgm:prSet>
      <dgm:spPr/>
    </dgm:pt>
    <dgm:pt modelId="{7D3B9F7E-BB00-4E8D-B248-7A28A6B0EF75}" type="pres">
      <dgm:prSet presAssocID="{AACE44A6-C652-46B6-B8EA-D75308F7E9E7}" presName="childShp" presStyleLbl="bgAccFollowNode1" presStyleIdx="1" presStyleCnt="2" custScaleY="73236">
        <dgm:presLayoutVars>
          <dgm:bulletEnabled val="1"/>
        </dgm:presLayoutVars>
      </dgm:prSet>
      <dgm:spPr/>
    </dgm:pt>
  </dgm:ptLst>
  <dgm:cxnLst>
    <dgm:cxn modelId="{3BE14A03-1567-4D84-9A66-76E88CDFFD5E}" type="presOf" srcId="{A352F6D2-6E45-41F3-915E-BB054705DEFC}" destId="{7D3B9F7E-BB00-4E8D-B248-7A28A6B0EF75}" srcOrd="0" destOrd="1" presId="urn:microsoft.com/office/officeart/2005/8/layout/vList6"/>
    <dgm:cxn modelId="{19B01904-78AE-4D61-9278-6649969D5B74}" srcId="{AACE44A6-C652-46B6-B8EA-D75308F7E9E7}" destId="{A30C87E0-EBFD-464C-80EE-547618D5F69C}" srcOrd="0" destOrd="0" parTransId="{83405CA8-7F20-45CC-B7AD-717D436867B0}" sibTransId="{672A82FF-6865-4254-9A79-47942A36D236}"/>
    <dgm:cxn modelId="{24287606-EDD5-40AC-9A86-176684518D5A}" srcId="{5B98BF96-F9A4-489C-8446-16110B9687D5}" destId="{294E4FBE-D7DE-4282-BF2A-F988A45EA5D1}" srcOrd="1" destOrd="0" parTransId="{A320CF45-2EE9-4B5C-98E0-8DD1B4677B24}" sibTransId="{3C653113-27AD-411D-9141-C4E5CB429ACA}"/>
    <dgm:cxn modelId="{E883730F-2161-428F-B54F-FD4C90FB1B68}" srcId="{B05237FE-F42F-4957-B792-27475AD38BFB}" destId="{AACE44A6-C652-46B6-B8EA-D75308F7E9E7}" srcOrd="1" destOrd="0" parTransId="{751EEE3A-236D-43B8-A59B-D321A0F260A5}" sibTransId="{3191F26B-3C4A-44AE-ACBF-9F9F995BC7BE}"/>
    <dgm:cxn modelId="{F296D817-B0EF-435D-8610-3F03461887E7}" type="presOf" srcId="{5A881AD5-F15F-4B0F-A4D5-36014F1EE31E}" destId="{AA0735C5-D934-4072-AC6E-C919BCDA3076}" srcOrd="0" destOrd="0" presId="urn:microsoft.com/office/officeart/2005/8/layout/vList6"/>
    <dgm:cxn modelId="{47D9712A-17CF-4F08-852F-0EF57377588E}" type="presOf" srcId="{A21EE935-9910-4B82-8273-1AE4BDAE4D2F}" destId="{7D3B9F7E-BB00-4E8D-B248-7A28A6B0EF75}" srcOrd="0" destOrd="3" presId="urn:microsoft.com/office/officeart/2005/8/layout/vList6"/>
    <dgm:cxn modelId="{EC2F4B3C-94BA-42E6-AE2E-4F15F640D608}" srcId="{AACE44A6-C652-46B6-B8EA-D75308F7E9E7}" destId="{A352F6D2-6E45-41F3-915E-BB054705DEFC}" srcOrd="1" destOrd="0" parTransId="{3F1D093D-F6BC-4D15-8C73-AC3BD671E0CB}" sibTransId="{EDDAD4E1-EE95-4C8E-929B-3DA003AFE6F8}"/>
    <dgm:cxn modelId="{3A690A3E-8118-40FE-A5D9-C79042D790FF}" type="presOf" srcId="{B05237FE-F42F-4957-B792-27475AD38BFB}" destId="{22A09A7C-A094-44DC-9A8F-1DFD18929DC5}" srcOrd="0" destOrd="0" presId="urn:microsoft.com/office/officeart/2005/8/layout/vList6"/>
    <dgm:cxn modelId="{384C265E-7195-4C8D-AE9D-DB6DE8F2E2CB}" type="presOf" srcId="{294E4FBE-D7DE-4282-BF2A-F988A45EA5D1}" destId="{AA0735C5-D934-4072-AC6E-C919BCDA3076}" srcOrd="0" destOrd="1" presId="urn:microsoft.com/office/officeart/2005/8/layout/vList6"/>
    <dgm:cxn modelId="{4889A849-F764-446F-9C0D-72BE09AA4BD3}" srcId="{B05237FE-F42F-4957-B792-27475AD38BFB}" destId="{5B98BF96-F9A4-489C-8446-16110B9687D5}" srcOrd="0" destOrd="0" parTransId="{0C7CBE14-AA9D-4000-9FCC-0D3A7F9392AD}" sibTransId="{81EF2CCC-9795-49EA-A331-939A8FFF4C4F}"/>
    <dgm:cxn modelId="{EDB9CC52-82C5-450F-A41C-7EE3C955B55D}" type="presOf" srcId="{A30C87E0-EBFD-464C-80EE-547618D5F69C}" destId="{7D3B9F7E-BB00-4E8D-B248-7A28A6B0EF75}" srcOrd="0" destOrd="0" presId="urn:microsoft.com/office/officeart/2005/8/layout/vList6"/>
    <dgm:cxn modelId="{59D22658-4D98-4867-B777-9EDF866C7BCD}" srcId="{AACE44A6-C652-46B6-B8EA-D75308F7E9E7}" destId="{A21EE935-9910-4B82-8273-1AE4BDAE4D2F}" srcOrd="3" destOrd="0" parTransId="{80A78D2F-43DE-43D3-B1A2-B813994FDA7A}" sibTransId="{2AFCECA3-CD42-4ABE-8708-41738816B5BF}"/>
    <dgm:cxn modelId="{88A92D88-05E5-4A67-896E-1BE1D66298F8}" srcId="{AACE44A6-C652-46B6-B8EA-D75308F7E9E7}" destId="{183D2428-08C0-4509-9D35-8907C63BD623}" srcOrd="2" destOrd="0" parTransId="{817681C7-091C-4D96-9848-7DF59EBD66D4}" sibTransId="{114F1573-785C-41D5-B3C7-FA73FB006038}"/>
    <dgm:cxn modelId="{FFB2C598-369C-49DA-8535-FFAD2BDE9479}" type="presOf" srcId="{56B130FD-8861-479C-908D-6E65C77145A6}" destId="{AA0735C5-D934-4072-AC6E-C919BCDA3076}" srcOrd="0" destOrd="2" presId="urn:microsoft.com/office/officeart/2005/8/layout/vList6"/>
    <dgm:cxn modelId="{68EBD3AF-CD7D-4E3B-A831-518FB4AD471A}" type="presOf" srcId="{183D2428-08C0-4509-9D35-8907C63BD623}" destId="{7D3B9F7E-BB00-4E8D-B248-7A28A6B0EF75}" srcOrd="0" destOrd="2" presId="urn:microsoft.com/office/officeart/2005/8/layout/vList6"/>
    <dgm:cxn modelId="{21DC51B5-FF0E-4817-9CF8-5EA15C65D9C5}" type="presOf" srcId="{5B98BF96-F9A4-489C-8446-16110B9687D5}" destId="{494B4DDE-3344-493F-9CF6-A0492744E49E}" srcOrd="0" destOrd="0" presId="urn:microsoft.com/office/officeart/2005/8/layout/vList6"/>
    <dgm:cxn modelId="{7F5CECD2-8DD8-4635-BA94-7FE5CC0B7C9E}" srcId="{5B98BF96-F9A4-489C-8446-16110B9687D5}" destId="{56B130FD-8861-479C-908D-6E65C77145A6}" srcOrd="2" destOrd="0" parTransId="{EC81674E-EAD1-4653-AEE5-C896AD93FC78}" sibTransId="{F18F941B-0650-4795-A495-52ABAFD144A3}"/>
    <dgm:cxn modelId="{BF55C6DE-5032-4E12-A8FC-5FB90D6E0617}" srcId="{5B98BF96-F9A4-489C-8446-16110B9687D5}" destId="{5A881AD5-F15F-4B0F-A4D5-36014F1EE31E}" srcOrd="0" destOrd="0" parTransId="{6911EC2B-214B-4270-BA27-1D0EBCD9AE02}" sibTransId="{45286892-48EB-49F4-B483-8FED3B299BC8}"/>
    <dgm:cxn modelId="{DDD422E6-8B30-4CAE-BA4D-6A32DAFC85C2}" type="presOf" srcId="{AACE44A6-C652-46B6-B8EA-D75308F7E9E7}" destId="{9D15244C-EF37-4B90-A185-2B9C4706716F}" srcOrd="0" destOrd="0" presId="urn:microsoft.com/office/officeart/2005/8/layout/vList6"/>
    <dgm:cxn modelId="{00F33CFD-A424-46AE-A918-AA5B19D65A80}" type="presParOf" srcId="{22A09A7C-A094-44DC-9A8F-1DFD18929DC5}" destId="{30D04393-4B0C-4606-B45F-566A4DBF3D65}" srcOrd="0" destOrd="0" presId="urn:microsoft.com/office/officeart/2005/8/layout/vList6"/>
    <dgm:cxn modelId="{1A3DEF55-49E1-4BC7-8D6B-5453BEB1446D}" type="presParOf" srcId="{30D04393-4B0C-4606-B45F-566A4DBF3D65}" destId="{494B4DDE-3344-493F-9CF6-A0492744E49E}" srcOrd="0" destOrd="0" presId="urn:microsoft.com/office/officeart/2005/8/layout/vList6"/>
    <dgm:cxn modelId="{5A65A3EA-DD39-4190-8B66-F96E1BBC25F4}" type="presParOf" srcId="{30D04393-4B0C-4606-B45F-566A4DBF3D65}" destId="{AA0735C5-D934-4072-AC6E-C919BCDA3076}" srcOrd="1" destOrd="0" presId="urn:microsoft.com/office/officeart/2005/8/layout/vList6"/>
    <dgm:cxn modelId="{49BD7360-EABC-40B9-BC0D-63DE3FA0F24C}" type="presParOf" srcId="{22A09A7C-A094-44DC-9A8F-1DFD18929DC5}" destId="{57185DE0-62AB-45C0-A5B6-4B433A2CA853}" srcOrd="1" destOrd="0" presId="urn:microsoft.com/office/officeart/2005/8/layout/vList6"/>
    <dgm:cxn modelId="{505540D2-DEA4-49C1-A8D2-7598D872C88A}" type="presParOf" srcId="{22A09A7C-A094-44DC-9A8F-1DFD18929DC5}" destId="{538C51A4-0204-4F2E-A560-B5D989ECFBC8}" srcOrd="2" destOrd="0" presId="urn:microsoft.com/office/officeart/2005/8/layout/vList6"/>
    <dgm:cxn modelId="{97811A49-425E-4994-8DAF-45070915DA58}" type="presParOf" srcId="{538C51A4-0204-4F2E-A560-B5D989ECFBC8}" destId="{9D15244C-EF37-4B90-A185-2B9C4706716F}" srcOrd="0" destOrd="0" presId="urn:microsoft.com/office/officeart/2005/8/layout/vList6"/>
    <dgm:cxn modelId="{CEB3D272-9A25-40C1-BF4A-B0241AEE525E}" type="presParOf" srcId="{538C51A4-0204-4F2E-A560-B5D989ECFBC8}" destId="{7D3B9F7E-BB00-4E8D-B248-7A28A6B0EF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821A2-FF92-4865-979A-C80D2C9AFA99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C04B4A-8E18-4C2D-A984-96679DA8B53B}">
      <dgm:prSet phldrT="[Текст]"/>
      <dgm:spPr/>
      <dgm:t>
        <a:bodyPr/>
        <a:lstStyle/>
        <a:p>
          <a:r>
            <a:rPr lang="ru-RU" b="1" dirty="0"/>
            <a:t>Рекомендации:</a:t>
          </a:r>
        </a:p>
        <a:p>
          <a:r>
            <a:rPr lang="ru-RU" b="1" dirty="0"/>
            <a:t>Игра для детей ОВЗ начальной школы. Она включает в себя игры, направленные на развитие трех категорий фонематических процессов: </a:t>
          </a:r>
        </a:p>
      </dgm:t>
    </dgm:pt>
    <dgm:pt modelId="{D9ADD810-5FE6-412C-A6E7-26D9AADE60D6}" type="parTrans" cxnId="{0B6FB4CE-3707-4671-AF0C-1B0DB4D16035}">
      <dgm:prSet/>
      <dgm:spPr/>
      <dgm:t>
        <a:bodyPr/>
        <a:lstStyle/>
        <a:p>
          <a:endParaRPr lang="ru-RU"/>
        </a:p>
      </dgm:t>
    </dgm:pt>
    <dgm:pt modelId="{3471792D-4838-46C8-9B14-E6EA385C67B7}" type="sibTrans" cxnId="{0B6FB4CE-3707-4671-AF0C-1B0DB4D16035}">
      <dgm:prSet/>
      <dgm:spPr/>
      <dgm:t>
        <a:bodyPr/>
        <a:lstStyle/>
        <a:p>
          <a:endParaRPr lang="ru-RU"/>
        </a:p>
      </dgm:t>
    </dgm:pt>
    <dgm:pt modelId="{4518C23E-4BF9-4964-83DC-A2A54946618A}">
      <dgm:prSet phldrT="[Текст]"/>
      <dgm:spPr/>
      <dgm:t>
        <a:bodyPr/>
        <a:lstStyle/>
        <a:p>
          <a:r>
            <a:rPr lang="ru-RU" b="1" dirty="0"/>
            <a:t>Фонематический слух</a:t>
          </a:r>
        </a:p>
      </dgm:t>
    </dgm:pt>
    <dgm:pt modelId="{C64B8F72-A740-4D51-96A5-9C0BB64E6D3E}" type="parTrans" cxnId="{2551FCCD-D124-4CD6-84F6-47992384B2D8}">
      <dgm:prSet/>
      <dgm:spPr/>
      <dgm:t>
        <a:bodyPr/>
        <a:lstStyle/>
        <a:p>
          <a:endParaRPr lang="ru-RU"/>
        </a:p>
      </dgm:t>
    </dgm:pt>
    <dgm:pt modelId="{728815FC-33C5-490F-82D8-461544C92778}" type="sibTrans" cxnId="{2551FCCD-D124-4CD6-84F6-47992384B2D8}">
      <dgm:prSet/>
      <dgm:spPr/>
      <dgm:t>
        <a:bodyPr/>
        <a:lstStyle/>
        <a:p>
          <a:endParaRPr lang="ru-RU"/>
        </a:p>
      </dgm:t>
    </dgm:pt>
    <dgm:pt modelId="{F13E04C0-E9D0-4020-B274-1B01AF4604C3}">
      <dgm:prSet phldrT="[Текст]"/>
      <dgm:spPr/>
      <dgm:t>
        <a:bodyPr/>
        <a:lstStyle/>
        <a:p>
          <a:r>
            <a:rPr lang="ru-RU" b="1" dirty="0"/>
            <a:t>Фонематический анализ</a:t>
          </a:r>
        </a:p>
      </dgm:t>
    </dgm:pt>
    <dgm:pt modelId="{8AA5C87C-76D5-40A6-A0FC-D52CA408D146}" type="parTrans" cxnId="{3725D655-32E8-418C-BA00-D758C4205A3F}">
      <dgm:prSet/>
      <dgm:spPr/>
      <dgm:t>
        <a:bodyPr/>
        <a:lstStyle/>
        <a:p>
          <a:endParaRPr lang="ru-RU"/>
        </a:p>
      </dgm:t>
    </dgm:pt>
    <dgm:pt modelId="{0388E5C3-983E-4F58-9DA1-48268076A9F0}" type="sibTrans" cxnId="{3725D655-32E8-418C-BA00-D758C4205A3F}">
      <dgm:prSet/>
      <dgm:spPr/>
      <dgm:t>
        <a:bodyPr/>
        <a:lstStyle/>
        <a:p>
          <a:endParaRPr lang="ru-RU"/>
        </a:p>
      </dgm:t>
    </dgm:pt>
    <dgm:pt modelId="{F0F74A4F-2EE9-47EC-8520-0ACB30A3E8D4}">
      <dgm:prSet phldrT="[Текст]"/>
      <dgm:spPr/>
      <dgm:t>
        <a:bodyPr/>
        <a:lstStyle/>
        <a:p>
          <a:r>
            <a:rPr lang="ru-RU" b="1" dirty="0"/>
            <a:t>Фонематические представления</a:t>
          </a:r>
        </a:p>
      </dgm:t>
    </dgm:pt>
    <dgm:pt modelId="{B873C003-FD83-481E-BBC3-5CFD18B025FE}" type="parTrans" cxnId="{05327FCB-E9B5-4969-B32D-CBEA50308ABC}">
      <dgm:prSet/>
      <dgm:spPr/>
      <dgm:t>
        <a:bodyPr/>
        <a:lstStyle/>
        <a:p>
          <a:endParaRPr lang="ru-RU"/>
        </a:p>
      </dgm:t>
    </dgm:pt>
    <dgm:pt modelId="{80C597C8-08ED-4C3A-80B1-4375CAF6DB67}" type="sibTrans" cxnId="{05327FCB-E9B5-4969-B32D-CBEA50308ABC}">
      <dgm:prSet/>
      <dgm:spPr/>
      <dgm:t>
        <a:bodyPr/>
        <a:lstStyle/>
        <a:p>
          <a:endParaRPr lang="ru-RU"/>
        </a:p>
      </dgm:t>
    </dgm:pt>
    <dgm:pt modelId="{EFE580E8-6E98-46F9-AB8B-0FD70917541E}" type="pres">
      <dgm:prSet presAssocID="{D80821A2-FF92-4865-979A-C80D2C9AFA99}" presName="composite" presStyleCnt="0">
        <dgm:presLayoutVars>
          <dgm:chMax val="1"/>
          <dgm:dir/>
          <dgm:resizeHandles val="exact"/>
        </dgm:presLayoutVars>
      </dgm:prSet>
      <dgm:spPr/>
    </dgm:pt>
    <dgm:pt modelId="{D5850F0C-2DBC-479F-A283-2DB307D9C7A6}" type="pres">
      <dgm:prSet presAssocID="{91C04B4A-8E18-4C2D-A984-96679DA8B53B}" presName="roof" presStyleLbl="dkBgShp" presStyleIdx="0" presStyleCnt="2"/>
      <dgm:spPr/>
    </dgm:pt>
    <dgm:pt modelId="{FB2419AF-8433-4FC8-BA41-7CCFC0CDE9F1}" type="pres">
      <dgm:prSet presAssocID="{91C04B4A-8E18-4C2D-A984-96679DA8B53B}" presName="pillars" presStyleCnt="0"/>
      <dgm:spPr/>
    </dgm:pt>
    <dgm:pt modelId="{20BCADB9-D50E-4EE2-8AFA-1E1D06D10A1D}" type="pres">
      <dgm:prSet presAssocID="{91C04B4A-8E18-4C2D-A984-96679DA8B53B}" presName="pillar1" presStyleLbl="node1" presStyleIdx="0" presStyleCnt="3">
        <dgm:presLayoutVars>
          <dgm:bulletEnabled val="1"/>
        </dgm:presLayoutVars>
      </dgm:prSet>
      <dgm:spPr/>
    </dgm:pt>
    <dgm:pt modelId="{83CF42BA-7B28-4F58-AE8F-471DF85CC19D}" type="pres">
      <dgm:prSet presAssocID="{F13E04C0-E9D0-4020-B274-1B01AF4604C3}" presName="pillarX" presStyleLbl="node1" presStyleIdx="1" presStyleCnt="3">
        <dgm:presLayoutVars>
          <dgm:bulletEnabled val="1"/>
        </dgm:presLayoutVars>
      </dgm:prSet>
      <dgm:spPr/>
    </dgm:pt>
    <dgm:pt modelId="{D70EF0CD-708A-4259-A941-3A5ADE88D641}" type="pres">
      <dgm:prSet presAssocID="{F0F74A4F-2EE9-47EC-8520-0ACB30A3E8D4}" presName="pillarX" presStyleLbl="node1" presStyleIdx="2" presStyleCnt="3">
        <dgm:presLayoutVars>
          <dgm:bulletEnabled val="1"/>
        </dgm:presLayoutVars>
      </dgm:prSet>
      <dgm:spPr/>
    </dgm:pt>
    <dgm:pt modelId="{2D276E4A-089C-4C13-B7DF-036CF3FAB030}" type="pres">
      <dgm:prSet presAssocID="{91C04B4A-8E18-4C2D-A984-96679DA8B53B}" presName="base" presStyleLbl="dkBgShp" presStyleIdx="1" presStyleCnt="2" custScaleY="135716" custLinFactY="100000" custLinFactNeighborY="125001"/>
      <dgm:spPr/>
    </dgm:pt>
  </dgm:ptLst>
  <dgm:cxnLst>
    <dgm:cxn modelId="{E0E9A903-283D-4D4A-93DB-029DE176746F}" type="presOf" srcId="{F13E04C0-E9D0-4020-B274-1B01AF4604C3}" destId="{83CF42BA-7B28-4F58-AE8F-471DF85CC19D}" srcOrd="0" destOrd="0" presId="urn:microsoft.com/office/officeart/2005/8/layout/hList3"/>
    <dgm:cxn modelId="{3725D655-32E8-418C-BA00-D758C4205A3F}" srcId="{91C04B4A-8E18-4C2D-A984-96679DA8B53B}" destId="{F13E04C0-E9D0-4020-B274-1B01AF4604C3}" srcOrd="1" destOrd="0" parTransId="{8AA5C87C-76D5-40A6-A0FC-D52CA408D146}" sibTransId="{0388E5C3-983E-4F58-9DA1-48268076A9F0}"/>
    <dgm:cxn modelId="{EC319C8B-B11F-443A-826A-E1F872E2E1B9}" type="presOf" srcId="{D80821A2-FF92-4865-979A-C80D2C9AFA99}" destId="{EFE580E8-6E98-46F9-AB8B-0FD70917541E}" srcOrd="0" destOrd="0" presId="urn:microsoft.com/office/officeart/2005/8/layout/hList3"/>
    <dgm:cxn modelId="{92AE99A2-5856-4A26-A222-B3A6A49741CC}" type="presOf" srcId="{F0F74A4F-2EE9-47EC-8520-0ACB30A3E8D4}" destId="{D70EF0CD-708A-4259-A941-3A5ADE88D641}" srcOrd="0" destOrd="0" presId="urn:microsoft.com/office/officeart/2005/8/layout/hList3"/>
    <dgm:cxn modelId="{05327FCB-E9B5-4969-B32D-CBEA50308ABC}" srcId="{91C04B4A-8E18-4C2D-A984-96679DA8B53B}" destId="{F0F74A4F-2EE9-47EC-8520-0ACB30A3E8D4}" srcOrd="2" destOrd="0" parTransId="{B873C003-FD83-481E-BBC3-5CFD18B025FE}" sibTransId="{80C597C8-08ED-4C3A-80B1-4375CAF6DB67}"/>
    <dgm:cxn modelId="{2551FCCD-D124-4CD6-84F6-47992384B2D8}" srcId="{91C04B4A-8E18-4C2D-A984-96679DA8B53B}" destId="{4518C23E-4BF9-4964-83DC-A2A54946618A}" srcOrd="0" destOrd="0" parTransId="{C64B8F72-A740-4D51-96A5-9C0BB64E6D3E}" sibTransId="{728815FC-33C5-490F-82D8-461544C92778}"/>
    <dgm:cxn modelId="{0B6FB4CE-3707-4671-AF0C-1B0DB4D16035}" srcId="{D80821A2-FF92-4865-979A-C80D2C9AFA99}" destId="{91C04B4A-8E18-4C2D-A984-96679DA8B53B}" srcOrd="0" destOrd="0" parTransId="{D9ADD810-5FE6-412C-A6E7-26D9AADE60D6}" sibTransId="{3471792D-4838-46C8-9B14-E6EA385C67B7}"/>
    <dgm:cxn modelId="{F5AA97D9-BF70-4FA0-80CE-769312B3898C}" type="presOf" srcId="{91C04B4A-8E18-4C2D-A984-96679DA8B53B}" destId="{D5850F0C-2DBC-479F-A283-2DB307D9C7A6}" srcOrd="0" destOrd="0" presId="urn:microsoft.com/office/officeart/2005/8/layout/hList3"/>
    <dgm:cxn modelId="{FE7426DA-D4C2-4D18-8334-B3189FF677D0}" type="presOf" srcId="{4518C23E-4BF9-4964-83DC-A2A54946618A}" destId="{20BCADB9-D50E-4EE2-8AFA-1E1D06D10A1D}" srcOrd="0" destOrd="0" presId="urn:microsoft.com/office/officeart/2005/8/layout/hList3"/>
    <dgm:cxn modelId="{84F46EB2-281A-4E4E-BA17-9ECF5316F058}" type="presParOf" srcId="{EFE580E8-6E98-46F9-AB8B-0FD70917541E}" destId="{D5850F0C-2DBC-479F-A283-2DB307D9C7A6}" srcOrd="0" destOrd="0" presId="urn:microsoft.com/office/officeart/2005/8/layout/hList3"/>
    <dgm:cxn modelId="{895F26B8-B5C4-4B6B-819C-C0BD38FAFBAF}" type="presParOf" srcId="{EFE580E8-6E98-46F9-AB8B-0FD70917541E}" destId="{FB2419AF-8433-4FC8-BA41-7CCFC0CDE9F1}" srcOrd="1" destOrd="0" presId="urn:microsoft.com/office/officeart/2005/8/layout/hList3"/>
    <dgm:cxn modelId="{AE45750D-453D-47B8-869E-1E39F53C28E5}" type="presParOf" srcId="{FB2419AF-8433-4FC8-BA41-7CCFC0CDE9F1}" destId="{20BCADB9-D50E-4EE2-8AFA-1E1D06D10A1D}" srcOrd="0" destOrd="0" presId="urn:microsoft.com/office/officeart/2005/8/layout/hList3"/>
    <dgm:cxn modelId="{5F704B1E-2D23-4B7A-BCED-332492D2AE80}" type="presParOf" srcId="{FB2419AF-8433-4FC8-BA41-7CCFC0CDE9F1}" destId="{83CF42BA-7B28-4F58-AE8F-471DF85CC19D}" srcOrd="1" destOrd="0" presId="urn:microsoft.com/office/officeart/2005/8/layout/hList3"/>
    <dgm:cxn modelId="{38978B29-00C2-46BF-B6D7-E2ACE2FD984F}" type="presParOf" srcId="{FB2419AF-8433-4FC8-BA41-7CCFC0CDE9F1}" destId="{D70EF0CD-708A-4259-A941-3A5ADE88D641}" srcOrd="2" destOrd="0" presId="urn:microsoft.com/office/officeart/2005/8/layout/hList3"/>
    <dgm:cxn modelId="{3E5457A4-C931-491C-A8D3-C8DC807DB52E}" type="presParOf" srcId="{EFE580E8-6E98-46F9-AB8B-0FD70917541E}" destId="{2D276E4A-089C-4C13-B7DF-036CF3FAB03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86219-14DB-4782-93EB-C08B449981E4}" type="doc">
      <dgm:prSet loTypeId="urn:microsoft.com/office/officeart/2005/8/layout/bList2#1" loCatId="list" qsTypeId="urn:microsoft.com/office/officeart/2005/8/quickstyle/simple5" qsCatId="simple" csTypeId="urn:microsoft.com/office/officeart/2005/8/colors/colorful5" csCatId="colorful" phldr="1"/>
      <dgm:spPr/>
    </dgm:pt>
    <dgm:pt modelId="{882827FD-288B-4094-AE38-5A293D88C468}">
      <dgm:prSet phldrT="[Текст]"/>
      <dgm:spPr/>
      <dgm:t>
        <a:bodyPr/>
        <a:lstStyle/>
        <a:p>
          <a:r>
            <a:rPr lang="ru-RU" dirty="0"/>
            <a:t>Слайд</a:t>
          </a:r>
        </a:p>
      </dgm:t>
    </dgm:pt>
    <dgm:pt modelId="{60E5FDD3-9F3D-4306-90E9-157561AC9595}" type="parTrans" cxnId="{B78A6BA6-AC53-44C8-8BE1-AFCEEB008D15}">
      <dgm:prSet/>
      <dgm:spPr/>
      <dgm:t>
        <a:bodyPr/>
        <a:lstStyle/>
        <a:p>
          <a:endParaRPr lang="ru-RU"/>
        </a:p>
      </dgm:t>
    </dgm:pt>
    <dgm:pt modelId="{B6FDC786-C30C-4747-AEE0-7F5350BF221D}" type="sibTrans" cxnId="{B78A6BA6-AC53-44C8-8BE1-AFCEEB008D15}">
      <dgm:prSet/>
      <dgm:spPr/>
      <dgm:t>
        <a:bodyPr/>
        <a:lstStyle/>
        <a:p>
          <a:endParaRPr lang="ru-RU"/>
        </a:p>
      </dgm:t>
    </dgm:pt>
    <dgm:pt modelId="{6B7A43E7-77A5-42D6-AB05-6F19CB40DCEB}">
      <dgm:prSet phldrT="[Текст]"/>
      <dgm:spPr/>
      <dgm:t>
        <a:bodyPr/>
        <a:lstStyle/>
        <a:p>
          <a:r>
            <a:rPr lang="ru-RU" dirty="0"/>
            <a:t>Слайд</a:t>
          </a:r>
        </a:p>
      </dgm:t>
    </dgm:pt>
    <dgm:pt modelId="{36C334F8-5EC6-4142-A3F1-C21187AC6EA4}" type="parTrans" cxnId="{CD4061A4-2825-4309-B7BF-721429ECA4EF}">
      <dgm:prSet/>
      <dgm:spPr/>
      <dgm:t>
        <a:bodyPr/>
        <a:lstStyle/>
        <a:p>
          <a:endParaRPr lang="ru-RU"/>
        </a:p>
      </dgm:t>
    </dgm:pt>
    <dgm:pt modelId="{51341CEC-D052-4904-93AC-B590ED8076F9}" type="sibTrans" cxnId="{CD4061A4-2825-4309-B7BF-721429ECA4EF}">
      <dgm:prSet/>
      <dgm:spPr/>
      <dgm:t>
        <a:bodyPr/>
        <a:lstStyle/>
        <a:p>
          <a:endParaRPr lang="ru-RU"/>
        </a:p>
      </dgm:t>
    </dgm:pt>
    <dgm:pt modelId="{535322E7-319A-40A3-864E-77930EA518EE}">
      <dgm:prSet phldrT="[Текст]"/>
      <dgm:spPr/>
      <dgm:t>
        <a:bodyPr/>
        <a:lstStyle/>
        <a:p>
          <a:r>
            <a:rPr lang="ru-RU" dirty="0"/>
            <a:t>Слайд</a:t>
          </a:r>
        </a:p>
      </dgm:t>
    </dgm:pt>
    <dgm:pt modelId="{2D9DC98A-7ACD-4301-9093-40006CAE198F}" type="parTrans" cxnId="{35D3BD5E-D1E7-480C-9F9E-3706E495E405}">
      <dgm:prSet/>
      <dgm:spPr/>
      <dgm:t>
        <a:bodyPr/>
        <a:lstStyle/>
        <a:p>
          <a:endParaRPr lang="ru-RU"/>
        </a:p>
      </dgm:t>
    </dgm:pt>
    <dgm:pt modelId="{78C0E6F3-599D-47D4-A7F7-3727E5A9D0D1}" type="sibTrans" cxnId="{35D3BD5E-D1E7-480C-9F9E-3706E495E405}">
      <dgm:prSet/>
      <dgm:spPr/>
      <dgm:t>
        <a:bodyPr/>
        <a:lstStyle/>
        <a:p>
          <a:endParaRPr lang="ru-RU"/>
        </a:p>
      </dgm:t>
    </dgm:pt>
    <dgm:pt modelId="{BA3298E5-68BC-4972-82C0-AA022DDA507D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фонематического слуха</a:t>
          </a:r>
        </a:p>
      </dgm:t>
    </dgm:pt>
    <dgm:pt modelId="{90E36A1C-9B8A-4FF9-98B0-247DA7924CC6}" type="parTrans" cxnId="{3142A623-5383-42DB-A21D-81AA456BBA71}">
      <dgm:prSet/>
      <dgm:spPr/>
      <dgm:t>
        <a:bodyPr/>
        <a:lstStyle/>
        <a:p>
          <a:endParaRPr lang="ru-RU"/>
        </a:p>
      </dgm:t>
    </dgm:pt>
    <dgm:pt modelId="{F10E51DD-F8E3-4421-8D68-31C1DDD50AEE}" type="sibTrans" cxnId="{3142A623-5383-42DB-A21D-81AA456BBA71}">
      <dgm:prSet/>
      <dgm:spPr/>
      <dgm:t>
        <a:bodyPr/>
        <a:lstStyle/>
        <a:p>
          <a:endParaRPr lang="ru-RU"/>
        </a:p>
      </dgm:t>
    </dgm:pt>
    <dgm:pt modelId="{C5CF6282-8CB1-40A5-8249-572A3AD8FA3F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фонематического анализа</a:t>
          </a:r>
        </a:p>
      </dgm:t>
    </dgm:pt>
    <dgm:pt modelId="{F6631208-D0B8-4426-BDD0-8BA30ACB3199}" type="parTrans" cxnId="{8E34B7D4-95FE-4184-A73C-0948DC68327F}">
      <dgm:prSet/>
      <dgm:spPr/>
      <dgm:t>
        <a:bodyPr/>
        <a:lstStyle/>
        <a:p>
          <a:endParaRPr lang="ru-RU"/>
        </a:p>
      </dgm:t>
    </dgm:pt>
    <dgm:pt modelId="{24559C31-AFC2-443B-AB3B-2671336AB01D}" type="sibTrans" cxnId="{8E34B7D4-95FE-4184-A73C-0948DC68327F}">
      <dgm:prSet/>
      <dgm:spPr/>
      <dgm:t>
        <a:bodyPr/>
        <a:lstStyle/>
        <a:p>
          <a:endParaRPr lang="ru-RU"/>
        </a:p>
      </dgm:t>
    </dgm:pt>
    <dgm:pt modelId="{411733F2-3C1B-4C76-9EAB-A2FBC6D9EEC8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фонематических представлений</a:t>
          </a:r>
        </a:p>
      </dgm:t>
    </dgm:pt>
    <dgm:pt modelId="{07548519-E8CB-466E-A99D-BC6C143B9440}" type="parTrans" cxnId="{02E8D9F0-2723-4220-B08D-15314066727D}">
      <dgm:prSet/>
      <dgm:spPr/>
      <dgm:t>
        <a:bodyPr/>
        <a:lstStyle/>
        <a:p>
          <a:endParaRPr lang="ru-RU"/>
        </a:p>
      </dgm:t>
    </dgm:pt>
    <dgm:pt modelId="{CF80F695-B9E7-49AE-AEAA-D5BA650D6982}" type="sibTrans" cxnId="{02E8D9F0-2723-4220-B08D-15314066727D}">
      <dgm:prSet/>
      <dgm:spPr/>
      <dgm:t>
        <a:bodyPr/>
        <a:lstStyle/>
        <a:p>
          <a:endParaRPr lang="ru-RU"/>
        </a:p>
      </dgm:t>
    </dgm:pt>
    <dgm:pt modelId="{2A3E5ACD-74CD-4875-BDCE-6CAB5CD167C4}">
      <dgm:prSet custT="1"/>
      <dgm:spPr/>
      <dgm:t>
        <a:bodyPr/>
        <a:lstStyle/>
        <a:p>
          <a:pPr algn="ctr"/>
          <a:r>
            <a:rPr lang="ru-RU" sz="3200" dirty="0"/>
            <a:t>Слайд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1E3C81C-9B5A-4735-B2DA-255D74C0C237}" type="parTrans" cxnId="{9BF66EDE-57CD-4B80-83F6-0A637D3921A4}">
      <dgm:prSet/>
      <dgm:spPr/>
      <dgm:t>
        <a:bodyPr/>
        <a:lstStyle/>
        <a:p>
          <a:endParaRPr lang="ru-RU"/>
        </a:p>
      </dgm:t>
    </dgm:pt>
    <dgm:pt modelId="{EAD7779F-8795-47F7-95FE-917B66D3F94C}" type="sibTrans" cxnId="{9BF66EDE-57CD-4B80-83F6-0A637D3921A4}">
      <dgm:prSet/>
      <dgm:spPr/>
      <dgm:t>
        <a:bodyPr/>
        <a:lstStyle/>
        <a:p>
          <a:endParaRPr lang="ru-RU"/>
        </a:p>
      </dgm:t>
    </dgm:pt>
    <dgm:pt modelId="{6F25511A-54EE-4796-B3E7-765FF2D3A3FC}">
      <dgm:prSet custT="1"/>
      <dgm:spPr/>
      <dgm:t>
        <a:bodyPr/>
        <a:lstStyle/>
        <a:p>
          <a:pPr algn="ctr"/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Игра-сюрприз. Гимнастика для глаз.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74CDF455-6ECA-4AD9-9900-136684942AC4}" type="parTrans" cxnId="{75469FE6-3BC9-4143-8DC6-2DB12D98B44E}">
      <dgm:prSet/>
      <dgm:spPr/>
    </dgm:pt>
    <dgm:pt modelId="{EC761012-C8E5-4F27-B996-3A5EE948FCBE}" type="sibTrans" cxnId="{75469FE6-3BC9-4143-8DC6-2DB12D98B44E}">
      <dgm:prSet/>
      <dgm:spPr/>
    </dgm:pt>
    <dgm:pt modelId="{54D11FFC-9D0C-4EB8-8D69-B7A308FC1FEB}" type="pres">
      <dgm:prSet presAssocID="{BB186219-14DB-4782-93EB-C08B449981E4}" presName="diagram" presStyleCnt="0">
        <dgm:presLayoutVars>
          <dgm:dir/>
          <dgm:animLvl val="lvl"/>
          <dgm:resizeHandles val="exact"/>
        </dgm:presLayoutVars>
      </dgm:prSet>
      <dgm:spPr/>
    </dgm:pt>
    <dgm:pt modelId="{D16E45BE-68CA-45B0-8DCB-694AC071D27D}" type="pres">
      <dgm:prSet presAssocID="{882827FD-288B-4094-AE38-5A293D88C468}" presName="compNode" presStyleCnt="0"/>
      <dgm:spPr/>
    </dgm:pt>
    <dgm:pt modelId="{FB8D8070-CAA9-4DCC-9297-FD143BC5F544}" type="pres">
      <dgm:prSet presAssocID="{882827FD-288B-4094-AE38-5A293D88C468}" presName="childRect" presStyleLbl="bgAcc1" presStyleIdx="0" presStyleCnt="4" custLinFactNeighborX="15986" custLinFactNeighborY="3609">
        <dgm:presLayoutVars>
          <dgm:bulletEnabled val="1"/>
        </dgm:presLayoutVars>
      </dgm:prSet>
      <dgm:spPr/>
    </dgm:pt>
    <dgm:pt modelId="{D10E4AEB-A147-4AF8-BF95-DAD7FC8FA294}" type="pres">
      <dgm:prSet presAssocID="{882827FD-288B-4094-AE38-5A293D88C46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9AB8F28-263F-4AEB-B1AA-B0C56C6143EE}" type="pres">
      <dgm:prSet presAssocID="{882827FD-288B-4094-AE38-5A293D88C468}" presName="parentRect" presStyleLbl="alignNode1" presStyleIdx="0" presStyleCnt="4" custLinFactNeighborX="15986" custLinFactNeighborY="3907"/>
      <dgm:spPr/>
    </dgm:pt>
    <dgm:pt modelId="{86D768B8-6029-4243-A0A7-8F3B3261A4A9}" type="pres">
      <dgm:prSet presAssocID="{882827FD-288B-4094-AE38-5A293D88C468}" presName="adorn" presStyleLbl="fgAccFollowNode1" presStyleIdx="0" presStyleCnt="4" custLinFactNeighborX="45551" custLinFactNeighborY="636"/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222DA1-3D32-43E9-93F4-E119BAC84519}" type="pres">
      <dgm:prSet presAssocID="{B6FDC786-C30C-4747-AEE0-7F5350BF221D}" presName="sibTrans" presStyleLbl="sibTrans2D1" presStyleIdx="0" presStyleCnt="0"/>
      <dgm:spPr/>
    </dgm:pt>
    <dgm:pt modelId="{BD7F6BEA-789A-48CB-B353-4AB197AABA3D}" type="pres">
      <dgm:prSet presAssocID="{6B7A43E7-77A5-42D6-AB05-6F19CB40DCEB}" presName="compNode" presStyleCnt="0"/>
      <dgm:spPr/>
    </dgm:pt>
    <dgm:pt modelId="{B2AFF4FA-1DE7-4D30-BE6F-EFA1D58BD992}" type="pres">
      <dgm:prSet presAssocID="{6B7A43E7-77A5-42D6-AB05-6F19CB40DCEB}" presName="childRect" presStyleLbl="bgAcc1" presStyleIdx="1" presStyleCnt="4" custLinFactNeighborX="12943" custLinFactNeighborY="3609">
        <dgm:presLayoutVars>
          <dgm:bulletEnabled val="1"/>
        </dgm:presLayoutVars>
      </dgm:prSet>
      <dgm:spPr/>
    </dgm:pt>
    <dgm:pt modelId="{FAE3C82F-4040-4EF7-9D26-D1B273F1E661}" type="pres">
      <dgm:prSet presAssocID="{6B7A43E7-77A5-42D6-AB05-6F19CB40DCE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5B5792-5292-4C86-B881-6E694FDE1872}" type="pres">
      <dgm:prSet presAssocID="{6B7A43E7-77A5-42D6-AB05-6F19CB40DCEB}" presName="parentRect" presStyleLbl="alignNode1" presStyleIdx="1" presStyleCnt="4" custLinFactNeighborX="12943" custLinFactNeighborY="3907"/>
      <dgm:spPr/>
    </dgm:pt>
    <dgm:pt modelId="{1256CF09-CA7F-46EE-A06A-EC82DD3B2FA7}" type="pres">
      <dgm:prSet presAssocID="{6B7A43E7-77A5-42D6-AB05-6F19CB40DCEB}" presName="adorn" presStyleLbl="fgAccFollowNode1" presStyleIdx="1" presStyleCnt="4" custLinFactNeighborX="25235" custLinFactNeighborY="636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90485D-5B4C-4AF3-A128-D6142398C845}" type="pres">
      <dgm:prSet presAssocID="{51341CEC-D052-4904-93AC-B590ED8076F9}" presName="sibTrans" presStyleLbl="sibTrans2D1" presStyleIdx="0" presStyleCnt="0"/>
      <dgm:spPr/>
    </dgm:pt>
    <dgm:pt modelId="{34A5B5FE-15E9-4273-8721-E0F4B823909C}" type="pres">
      <dgm:prSet presAssocID="{535322E7-319A-40A3-864E-77930EA518EE}" presName="compNode" presStyleCnt="0"/>
      <dgm:spPr/>
    </dgm:pt>
    <dgm:pt modelId="{A95A8B67-7C15-452E-A285-ACDD7BF370A5}" type="pres">
      <dgm:prSet presAssocID="{535322E7-319A-40A3-864E-77930EA518EE}" presName="childRect" presStyleLbl="bgAcc1" presStyleIdx="2" presStyleCnt="4" custLinFactNeighborX="5832" custLinFactNeighborY="3609">
        <dgm:presLayoutVars>
          <dgm:bulletEnabled val="1"/>
        </dgm:presLayoutVars>
      </dgm:prSet>
      <dgm:spPr/>
    </dgm:pt>
    <dgm:pt modelId="{5A73C1D7-44F0-4357-8B81-F06BA92C5B7C}" type="pres">
      <dgm:prSet presAssocID="{535322E7-319A-40A3-864E-77930EA518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112A89B-A7B6-494E-910B-77DF67542492}" type="pres">
      <dgm:prSet presAssocID="{535322E7-319A-40A3-864E-77930EA518EE}" presName="parentRect" presStyleLbl="alignNode1" presStyleIdx="2" presStyleCnt="4" custLinFactNeighborX="5832" custLinFactNeighborY="3907"/>
      <dgm:spPr/>
    </dgm:pt>
    <dgm:pt modelId="{08731511-7C54-4752-AC3C-F74EAA8C3E5D}" type="pres">
      <dgm:prSet presAssocID="{535322E7-319A-40A3-864E-77930EA518EE}" presName="adorn" presStyleLbl="fgAccFollowNode1" presStyleIdx="2" presStyleCnt="4" custLinFactNeighborX="4919" custLinFactNeighborY="636"/>
      <dgm:spPr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A84054-FAA9-41B5-8A4B-F64DFA3111A9}" type="pres">
      <dgm:prSet presAssocID="{78C0E6F3-599D-47D4-A7F7-3727E5A9D0D1}" presName="sibTrans" presStyleLbl="sibTrans2D1" presStyleIdx="0" presStyleCnt="0"/>
      <dgm:spPr/>
    </dgm:pt>
    <dgm:pt modelId="{C68ED210-F01C-4160-A78E-23F82E932AA0}" type="pres">
      <dgm:prSet presAssocID="{2A3E5ACD-74CD-4875-BDCE-6CAB5CD167C4}" presName="compNode" presStyleCnt="0"/>
      <dgm:spPr/>
    </dgm:pt>
    <dgm:pt modelId="{CC0ABF8F-4731-4076-81B3-44E1A073F783}" type="pres">
      <dgm:prSet presAssocID="{2A3E5ACD-74CD-4875-BDCE-6CAB5CD167C4}" presName="childRect" presStyleLbl="bgAcc1" presStyleIdx="3" presStyleCnt="4" custLinFactNeighborX="-1278" custLinFactNeighborY="3907">
        <dgm:presLayoutVars>
          <dgm:bulletEnabled val="1"/>
        </dgm:presLayoutVars>
      </dgm:prSet>
      <dgm:spPr/>
    </dgm:pt>
    <dgm:pt modelId="{96F5DA70-D4D1-4BA7-9D45-89EA92FC38B7}" type="pres">
      <dgm:prSet presAssocID="{2A3E5ACD-74CD-4875-BDCE-6CAB5CD167C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3CF6453-C516-4929-BE9C-133EB283C9AB}" type="pres">
      <dgm:prSet presAssocID="{2A3E5ACD-74CD-4875-BDCE-6CAB5CD167C4}" presName="parentRect" presStyleLbl="alignNode1" presStyleIdx="3" presStyleCnt="4" custLinFactNeighborX="-1278" custLinFactNeighborY="3907"/>
      <dgm:spPr/>
    </dgm:pt>
    <dgm:pt modelId="{0D6E2C73-D6D2-49D5-8991-0F87B325A32E}" type="pres">
      <dgm:prSet presAssocID="{2A3E5ACD-74CD-4875-BDCE-6CAB5CD167C4}" presName="adorn" presStyleLbl="fgAccFollowNode1" presStyleIdx="3" presStyleCnt="4" custLinFactNeighborX="-3777" custLinFactNeighborY="636"/>
      <dgm:spPr>
        <a:prstGeom prst="flowChartAlternateProcess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142A623-5383-42DB-A21D-81AA456BBA71}" srcId="{882827FD-288B-4094-AE38-5A293D88C468}" destId="{BA3298E5-68BC-4972-82C0-AA022DDA507D}" srcOrd="0" destOrd="0" parTransId="{90E36A1C-9B8A-4FF9-98B0-247DA7924CC6}" sibTransId="{F10E51DD-F8E3-4421-8D68-31C1DDD50AEE}"/>
    <dgm:cxn modelId="{F6702724-BC57-4186-9F7E-E0F54BE3B682}" type="presOf" srcId="{6B7A43E7-77A5-42D6-AB05-6F19CB40DCEB}" destId="{7B5B5792-5292-4C86-B881-6E694FDE1872}" srcOrd="1" destOrd="0" presId="urn:microsoft.com/office/officeart/2005/8/layout/bList2#1"/>
    <dgm:cxn modelId="{4225072C-033F-4930-944C-007F7C680F03}" type="presOf" srcId="{6B7A43E7-77A5-42D6-AB05-6F19CB40DCEB}" destId="{FAE3C82F-4040-4EF7-9D26-D1B273F1E661}" srcOrd="0" destOrd="0" presId="urn:microsoft.com/office/officeart/2005/8/layout/bList2#1"/>
    <dgm:cxn modelId="{806A5C3C-8673-44EA-91E3-090ACC4BFE57}" type="presOf" srcId="{B6FDC786-C30C-4747-AEE0-7F5350BF221D}" destId="{16222DA1-3D32-43E9-93F4-E119BAC84519}" srcOrd="0" destOrd="0" presId="urn:microsoft.com/office/officeart/2005/8/layout/bList2#1"/>
    <dgm:cxn modelId="{6ABE563F-CD86-4A88-9A23-6AD1E890C301}" type="presOf" srcId="{882827FD-288B-4094-AE38-5A293D88C468}" destId="{D10E4AEB-A147-4AF8-BF95-DAD7FC8FA294}" srcOrd="0" destOrd="0" presId="urn:microsoft.com/office/officeart/2005/8/layout/bList2#1"/>
    <dgm:cxn modelId="{35D3BD5E-D1E7-480C-9F9E-3706E495E405}" srcId="{BB186219-14DB-4782-93EB-C08B449981E4}" destId="{535322E7-319A-40A3-864E-77930EA518EE}" srcOrd="2" destOrd="0" parTransId="{2D9DC98A-7ACD-4301-9093-40006CAE198F}" sibTransId="{78C0E6F3-599D-47D4-A7F7-3727E5A9D0D1}"/>
    <dgm:cxn modelId="{C8B01A62-51CA-4D0A-9CA9-17A9180D6496}" type="presOf" srcId="{535322E7-319A-40A3-864E-77930EA518EE}" destId="{5A73C1D7-44F0-4357-8B81-F06BA92C5B7C}" srcOrd="0" destOrd="0" presId="urn:microsoft.com/office/officeart/2005/8/layout/bList2#1"/>
    <dgm:cxn modelId="{82721B47-3220-4875-902C-F3ABB67330E1}" type="presOf" srcId="{411733F2-3C1B-4C76-9EAB-A2FBC6D9EEC8}" destId="{A95A8B67-7C15-452E-A285-ACDD7BF370A5}" srcOrd="0" destOrd="0" presId="urn:microsoft.com/office/officeart/2005/8/layout/bList2#1"/>
    <dgm:cxn modelId="{7613576B-A8F7-4E01-96BE-66508F05843A}" type="presOf" srcId="{C5CF6282-8CB1-40A5-8249-572A3AD8FA3F}" destId="{B2AFF4FA-1DE7-4D30-BE6F-EFA1D58BD992}" srcOrd="0" destOrd="0" presId="urn:microsoft.com/office/officeart/2005/8/layout/bList2#1"/>
    <dgm:cxn modelId="{B8DDF96D-AB23-4ED8-B419-A3DD0BDFAD59}" type="presOf" srcId="{535322E7-319A-40A3-864E-77930EA518EE}" destId="{8112A89B-A7B6-494E-910B-77DF67542492}" srcOrd="1" destOrd="0" presId="urn:microsoft.com/office/officeart/2005/8/layout/bList2#1"/>
    <dgm:cxn modelId="{69985A55-0BCB-4039-8707-EEB4E8EED673}" type="presOf" srcId="{78C0E6F3-599D-47D4-A7F7-3727E5A9D0D1}" destId="{E4A84054-FAA9-41B5-8A4B-F64DFA3111A9}" srcOrd="0" destOrd="0" presId="urn:microsoft.com/office/officeart/2005/8/layout/bList2#1"/>
    <dgm:cxn modelId="{C179BB86-E488-4D7D-AEB3-0C190A2DE219}" type="presOf" srcId="{BB186219-14DB-4782-93EB-C08B449981E4}" destId="{54D11FFC-9D0C-4EB8-8D69-B7A308FC1FEB}" srcOrd="0" destOrd="0" presId="urn:microsoft.com/office/officeart/2005/8/layout/bList2#1"/>
    <dgm:cxn modelId="{7838B596-5204-422B-A9CC-576422D2C44E}" type="presOf" srcId="{6F25511A-54EE-4796-B3E7-765FF2D3A3FC}" destId="{CC0ABF8F-4731-4076-81B3-44E1A073F783}" srcOrd="0" destOrd="0" presId="urn:microsoft.com/office/officeart/2005/8/layout/bList2#1"/>
    <dgm:cxn modelId="{CD4061A4-2825-4309-B7BF-721429ECA4EF}" srcId="{BB186219-14DB-4782-93EB-C08B449981E4}" destId="{6B7A43E7-77A5-42D6-AB05-6F19CB40DCEB}" srcOrd="1" destOrd="0" parTransId="{36C334F8-5EC6-4142-A3F1-C21187AC6EA4}" sibTransId="{51341CEC-D052-4904-93AC-B590ED8076F9}"/>
    <dgm:cxn modelId="{B78A6BA6-AC53-44C8-8BE1-AFCEEB008D15}" srcId="{BB186219-14DB-4782-93EB-C08B449981E4}" destId="{882827FD-288B-4094-AE38-5A293D88C468}" srcOrd="0" destOrd="0" parTransId="{60E5FDD3-9F3D-4306-90E9-157561AC9595}" sibTransId="{B6FDC786-C30C-4747-AEE0-7F5350BF221D}"/>
    <dgm:cxn modelId="{52EBC3B4-29CF-4B3A-BD37-3C8D52C70A7B}" type="presOf" srcId="{2A3E5ACD-74CD-4875-BDCE-6CAB5CD167C4}" destId="{96F5DA70-D4D1-4BA7-9D45-89EA92FC38B7}" srcOrd="0" destOrd="0" presId="urn:microsoft.com/office/officeart/2005/8/layout/bList2#1"/>
    <dgm:cxn modelId="{8E34B7D4-95FE-4184-A73C-0948DC68327F}" srcId="{6B7A43E7-77A5-42D6-AB05-6F19CB40DCEB}" destId="{C5CF6282-8CB1-40A5-8249-572A3AD8FA3F}" srcOrd="0" destOrd="0" parTransId="{F6631208-D0B8-4426-BDD0-8BA30ACB3199}" sibTransId="{24559C31-AFC2-443B-AB3B-2671336AB01D}"/>
    <dgm:cxn modelId="{9BF66EDE-57CD-4B80-83F6-0A637D3921A4}" srcId="{BB186219-14DB-4782-93EB-C08B449981E4}" destId="{2A3E5ACD-74CD-4875-BDCE-6CAB5CD167C4}" srcOrd="3" destOrd="0" parTransId="{41E3C81C-9B5A-4735-B2DA-255D74C0C237}" sibTransId="{EAD7779F-8795-47F7-95FE-917B66D3F94C}"/>
    <dgm:cxn modelId="{7C58BBDF-9653-450B-8C97-87667E99D8A6}" type="presOf" srcId="{2A3E5ACD-74CD-4875-BDCE-6CAB5CD167C4}" destId="{03CF6453-C516-4929-BE9C-133EB283C9AB}" srcOrd="1" destOrd="0" presId="urn:microsoft.com/office/officeart/2005/8/layout/bList2#1"/>
    <dgm:cxn modelId="{75469FE6-3BC9-4143-8DC6-2DB12D98B44E}" srcId="{2A3E5ACD-74CD-4875-BDCE-6CAB5CD167C4}" destId="{6F25511A-54EE-4796-B3E7-765FF2D3A3FC}" srcOrd="0" destOrd="0" parTransId="{74CDF455-6ECA-4AD9-9900-136684942AC4}" sibTransId="{EC761012-C8E5-4F27-B996-3A5EE948FCBE}"/>
    <dgm:cxn modelId="{23B7BDE9-5ED8-4A74-8482-1C51CFE6221D}" type="presOf" srcId="{BA3298E5-68BC-4972-82C0-AA022DDA507D}" destId="{FB8D8070-CAA9-4DCC-9297-FD143BC5F544}" srcOrd="0" destOrd="0" presId="urn:microsoft.com/office/officeart/2005/8/layout/bList2#1"/>
    <dgm:cxn modelId="{02E8D9F0-2723-4220-B08D-15314066727D}" srcId="{535322E7-319A-40A3-864E-77930EA518EE}" destId="{411733F2-3C1B-4C76-9EAB-A2FBC6D9EEC8}" srcOrd="0" destOrd="0" parTransId="{07548519-E8CB-466E-A99D-BC6C143B9440}" sibTransId="{CF80F695-B9E7-49AE-AEAA-D5BA650D6982}"/>
    <dgm:cxn modelId="{C40C4EF6-395E-4956-8509-C3D780E15C87}" type="presOf" srcId="{882827FD-288B-4094-AE38-5A293D88C468}" destId="{99AB8F28-263F-4AEB-B1AA-B0C56C6143EE}" srcOrd="1" destOrd="0" presId="urn:microsoft.com/office/officeart/2005/8/layout/bList2#1"/>
    <dgm:cxn modelId="{A95052F7-E3C8-4377-B2CF-05BDDEB27F66}" type="presOf" srcId="{51341CEC-D052-4904-93AC-B590ED8076F9}" destId="{4C90485D-5B4C-4AF3-A128-D6142398C845}" srcOrd="0" destOrd="0" presId="urn:microsoft.com/office/officeart/2005/8/layout/bList2#1"/>
    <dgm:cxn modelId="{A0229F67-F516-4277-907C-31D242F246CD}" type="presParOf" srcId="{54D11FFC-9D0C-4EB8-8D69-B7A308FC1FEB}" destId="{D16E45BE-68CA-45B0-8DCB-694AC071D27D}" srcOrd="0" destOrd="0" presId="urn:microsoft.com/office/officeart/2005/8/layout/bList2#1"/>
    <dgm:cxn modelId="{34F84D73-766D-49ED-AF39-C15C2115585C}" type="presParOf" srcId="{D16E45BE-68CA-45B0-8DCB-694AC071D27D}" destId="{FB8D8070-CAA9-4DCC-9297-FD143BC5F544}" srcOrd="0" destOrd="0" presId="urn:microsoft.com/office/officeart/2005/8/layout/bList2#1"/>
    <dgm:cxn modelId="{DB9FCF16-CB1B-4557-AC0B-92F8376FE642}" type="presParOf" srcId="{D16E45BE-68CA-45B0-8DCB-694AC071D27D}" destId="{D10E4AEB-A147-4AF8-BF95-DAD7FC8FA294}" srcOrd="1" destOrd="0" presId="urn:microsoft.com/office/officeart/2005/8/layout/bList2#1"/>
    <dgm:cxn modelId="{FA7C0CF6-40EC-4115-AA10-62A13C737DBF}" type="presParOf" srcId="{D16E45BE-68CA-45B0-8DCB-694AC071D27D}" destId="{99AB8F28-263F-4AEB-B1AA-B0C56C6143EE}" srcOrd="2" destOrd="0" presId="urn:microsoft.com/office/officeart/2005/8/layout/bList2#1"/>
    <dgm:cxn modelId="{D9E78492-8799-487A-A362-B4FA47454174}" type="presParOf" srcId="{D16E45BE-68CA-45B0-8DCB-694AC071D27D}" destId="{86D768B8-6029-4243-A0A7-8F3B3261A4A9}" srcOrd="3" destOrd="0" presId="urn:microsoft.com/office/officeart/2005/8/layout/bList2#1"/>
    <dgm:cxn modelId="{446BB6FF-FB3E-4B36-857B-51461F9D22C3}" type="presParOf" srcId="{54D11FFC-9D0C-4EB8-8D69-B7A308FC1FEB}" destId="{16222DA1-3D32-43E9-93F4-E119BAC84519}" srcOrd="1" destOrd="0" presId="urn:microsoft.com/office/officeart/2005/8/layout/bList2#1"/>
    <dgm:cxn modelId="{383A7F1E-97DB-4B7C-9186-DE66A4BB4E39}" type="presParOf" srcId="{54D11FFC-9D0C-4EB8-8D69-B7A308FC1FEB}" destId="{BD7F6BEA-789A-48CB-B353-4AB197AABA3D}" srcOrd="2" destOrd="0" presId="urn:microsoft.com/office/officeart/2005/8/layout/bList2#1"/>
    <dgm:cxn modelId="{1AE4F8ED-ADE8-4E67-A527-EA457D1D8829}" type="presParOf" srcId="{BD7F6BEA-789A-48CB-B353-4AB197AABA3D}" destId="{B2AFF4FA-1DE7-4D30-BE6F-EFA1D58BD992}" srcOrd="0" destOrd="0" presId="urn:microsoft.com/office/officeart/2005/8/layout/bList2#1"/>
    <dgm:cxn modelId="{A5ED9848-A01A-4A2F-B22E-9AC501B40DE5}" type="presParOf" srcId="{BD7F6BEA-789A-48CB-B353-4AB197AABA3D}" destId="{FAE3C82F-4040-4EF7-9D26-D1B273F1E661}" srcOrd="1" destOrd="0" presId="urn:microsoft.com/office/officeart/2005/8/layout/bList2#1"/>
    <dgm:cxn modelId="{4F74BAC2-A754-4066-9946-55FE571524D4}" type="presParOf" srcId="{BD7F6BEA-789A-48CB-B353-4AB197AABA3D}" destId="{7B5B5792-5292-4C86-B881-6E694FDE1872}" srcOrd="2" destOrd="0" presId="urn:microsoft.com/office/officeart/2005/8/layout/bList2#1"/>
    <dgm:cxn modelId="{E2A55F19-4087-4A96-B86E-D4C22F45E254}" type="presParOf" srcId="{BD7F6BEA-789A-48CB-B353-4AB197AABA3D}" destId="{1256CF09-CA7F-46EE-A06A-EC82DD3B2FA7}" srcOrd="3" destOrd="0" presId="urn:microsoft.com/office/officeart/2005/8/layout/bList2#1"/>
    <dgm:cxn modelId="{D29FDC6F-C04E-4D18-AA71-04DAA400B3DE}" type="presParOf" srcId="{54D11FFC-9D0C-4EB8-8D69-B7A308FC1FEB}" destId="{4C90485D-5B4C-4AF3-A128-D6142398C845}" srcOrd="3" destOrd="0" presId="urn:microsoft.com/office/officeart/2005/8/layout/bList2#1"/>
    <dgm:cxn modelId="{566397D0-3DB9-4C8B-A7CE-225AE8C46B37}" type="presParOf" srcId="{54D11FFC-9D0C-4EB8-8D69-B7A308FC1FEB}" destId="{34A5B5FE-15E9-4273-8721-E0F4B823909C}" srcOrd="4" destOrd="0" presId="urn:microsoft.com/office/officeart/2005/8/layout/bList2#1"/>
    <dgm:cxn modelId="{7E2CB076-548F-4FCF-9DC6-7872E531F39F}" type="presParOf" srcId="{34A5B5FE-15E9-4273-8721-E0F4B823909C}" destId="{A95A8B67-7C15-452E-A285-ACDD7BF370A5}" srcOrd="0" destOrd="0" presId="urn:microsoft.com/office/officeart/2005/8/layout/bList2#1"/>
    <dgm:cxn modelId="{E19857A8-6ACC-414E-8559-AD07922EE561}" type="presParOf" srcId="{34A5B5FE-15E9-4273-8721-E0F4B823909C}" destId="{5A73C1D7-44F0-4357-8B81-F06BA92C5B7C}" srcOrd="1" destOrd="0" presId="urn:microsoft.com/office/officeart/2005/8/layout/bList2#1"/>
    <dgm:cxn modelId="{DAC047E7-DF02-49E4-A366-A7852B9CF937}" type="presParOf" srcId="{34A5B5FE-15E9-4273-8721-E0F4B823909C}" destId="{8112A89B-A7B6-494E-910B-77DF67542492}" srcOrd="2" destOrd="0" presId="urn:microsoft.com/office/officeart/2005/8/layout/bList2#1"/>
    <dgm:cxn modelId="{6E9CC52C-9A8A-4D86-80CC-27EA9076273A}" type="presParOf" srcId="{34A5B5FE-15E9-4273-8721-E0F4B823909C}" destId="{08731511-7C54-4752-AC3C-F74EAA8C3E5D}" srcOrd="3" destOrd="0" presId="urn:microsoft.com/office/officeart/2005/8/layout/bList2#1"/>
    <dgm:cxn modelId="{68FE36A6-B5CE-43CA-A223-6A86AFF63597}" type="presParOf" srcId="{54D11FFC-9D0C-4EB8-8D69-B7A308FC1FEB}" destId="{E4A84054-FAA9-41B5-8A4B-F64DFA3111A9}" srcOrd="5" destOrd="0" presId="urn:microsoft.com/office/officeart/2005/8/layout/bList2#1"/>
    <dgm:cxn modelId="{B682AB76-8FCE-47DE-A7FD-87EE615981C5}" type="presParOf" srcId="{54D11FFC-9D0C-4EB8-8D69-B7A308FC1FEB}" destId="{C68ED210-F01C-4160-A78E-23F82E932AA0}" srcOrd="6" destOrd="0" presId="urn:microsoft.com/office/officeart/2005/8/layout/bList2#1"/>
    <dgm:cxn modelId="{0D774AEC-4A2C-4250-9DAD-0A3A17DDDAC5}" type="presParOf" srcId="{C68ED210-F01C-4160-A78E-23F82E932AA0}" destId="{CC0ABF8F-4731-4076-81B3-44E1A073F783}" srcOrd="0" destOrd="0" presId="urn:microsoft.com/office/officeart/2005/8/layout/bList2#1"/>
    <dgm:cxn modelId="{2A2AB163-749D-4055-8473-2986508FF017}" type="presParOf" srcId="{C68ED210-F01C-4160-A78E-23F82E932AA0}" destId="{96F5DA70-D4D1-4BA7-9D45-89EA92FC38B7}" srcOrd="1" destOrd="0" presId="urn:microsoft.com/office/officeart/2005/8/layout/bList2#1"/>
    <dgm:cxn modelId="{AA5ED482-E521-43CB-842D-FA193D76D355}" type="presParOf" srcId="{C68ED210-F01C-4160-A78E-23F82E932AA0}" destId="{03CF6453-C516-4929-BE9C-133EB283C9AB}" srcOrd="2" destOrd="0" presId="urn:microsoft.com/office/officeart/2005/8/layout/bList2#1"/>
    <dgm:cxn modelId="{C5EDC891-0533-432B-927E-C06BFD09F62A}" type="presParOf" srcId="{C68ED210-F01C-4160-A78E-23F82E932AA0}" destId="{0D6E2C73-D6D2-49D5-8991-0F87B325A32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35C5-D934-4072-AC6E-C919BCDA3076}">
      <dsp:nvSpPr>
        <dsp:cNvPr id="0" name=""/>
        <dsp:cNvSpPr/>
      </dsp:nvSpPr>
      <dsp:spPr>
        <a:xfrm>
          <a:off x="1993966" y="2024"/>
          <a:ext cx="3128984" cy="145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Развитие фонематических процессов.</a:t>
          </a:r>
        </a:p>
      </dsp:txBody>
      <dsp:txXfrm>
        <a:off x="1993966" y="183774"/>
        <a:ext cx="2583734" cy="1090500"/>
      </dsp:txXfrm>
    </dsp:sp>
    <dsp:sp modelId="{494B4DDE-3344-493F-9CF6-A0492744E49E}">
      <dsp:nvSpPr>
        <dsp:cNvPr id="0" name=""/>
        <dsp:cNvSpPr/>
      </dsp:nvSpPr>
      <dsp:spPr>
        <a:xfrm>
          <a:off x="15332" y="120854"/>
          <a:ext cx="1901942" cy="12163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Цель</a:t>
          </a:r>
        </a:p>
      </dsp:txBody>
      <dsp:txXfrm>
        <a:off x="74709" y="180231"/>
        <a:ext cx="1783188" cy="1097587"/>
      </dsp:txXfrm>
    </dsp:sp>
    <dsp:sp modelId="{7D3B9F7E-BB00-4E8D-B248-7A28A6B0EF75}">
      <dsp:nvSpPr>
        <dsp:cNvPr id="0" name=""/>
        <dsp:cNvSpPr/>
      </dsp:nvSpPr>
      <dsp:spPr>
        <a:xfrm>
          <a:off x="2009298" y="1684235"/>
          <a:ext cx="3128984" cy="1671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Развивать фонематических слух;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Развивать у детей навыки звукового анализа;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Развивать фонематические представления.</a:t>
          </a:r>
        </a:p>
      </dsp:txBody>
      <dsp:txXfrm>
        <a:off x="2009298" y="1893151"/>
        <a:ext cx="2502237" cy="1253493"/>
      </dsp:txXfrm>
    </dsp:sp>
    <dsp:sp modelId="{9D15244C-EF37-4B90-A185-2B9C4706716F}">
      <dsp:nvSpPr>
        <dsp:cNvPr id="0" name=""/>
        <dsp:cNvSpPr/>
      </dsp:nvSpPr>
      <dsp:spPr>
        <a:xfrm>
          <a:off x="0" y="1779673"/>
          <a:ext cx="1932606" cy="1328324"/>
        </a:xfrm>
        <a:prstGeom prst="round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638100"/>
              <a:satOff val="-460"/>
              <a:lumOff val="-2098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Задачи</a:t>
          </a:r>
        </a:p>
      </dsp:txBody>
      <dsp:txXfrm>
        <a:off x="64843" y="1844516"/>
        <a:ext cx="1802920" cy="1198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50F0C-2DBC-479F-A283-2DB307D9C7A6}">
      <dsp:nvSpPr>
        <dsp:cNvPr id="0" name=""/>
        <dsp:cNvSpPr/>
      </dsp:nvSpPr>
      <dsp:spPr>
        <a:xfrm>
          <a:off x="0" y="-17860"/>
          <a:ext cx="5429288" cy="85725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shade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Рекомендации: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Игра для детей ОВЗ начальной школы. Она включает в себя игры, направленные на развитие трех категорий фонематических процессов: </a:t>
          </a:r>
        </a:p>
      </dsp:txBody>
      <dsp:txXfrm>
        <a:off x="0" y="-17860"/>
        <a:ext cx="5429288" cy="857256"/>
      </dsp:txXfrm>
    </dsp:sp>
    <dsp:sp modelId="{20BCADB9-D50E-4EE2-8AFA-1E1D06D10A1D}">
      <dsp:nvSpPr>
        <dsp:cNvPr id="0" name=""/>
        <dsp:cNvSpPr/>
      </dsp:nvSpPr>
      <dsp:spPr>
        <a:xfrm>
          <a:off x="2651" y="839395"/>
          <a:ext cx="1807995" cy="1800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Фонематический слух</a:t>
          </a:r>
        </a:p>
      </dsp:txBody>
      <dsp:txXfrm>
        <a:off x="2651" y="839395"/>
        <a:ext cx="1807995" cy="1800237"/>
      </dsp:txXfrm>
    </dsp:sp>
    <dsp:sp modelId="{83CF42BA-7B28-4F58-AE8F-471DF85CC19D}">
      <dsp:nvSpPr>
        <dsp:cNvPr id="0" name=""/>
        <dsp:cNvSpPr/>
      </dsp:nvSpPr>
      <dsp:spPr>
        <a:xfrm>
          <a:off x="1810646" y="839395"/>
          <a:ext cx="1807995" cy="1800237"/>
        </a:xfrm>
        <a:prstGeom prst="rect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5319050"/>
              <a:satOff val="-230"/>
              <a:lumOff val="-1049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Фонематический анализ</a:t>
          </a:r>
        </a:p>
      </dsp:txBody>
      <dsp:txXfrm>
        <a:off x="1810646" y="839395"/>
        <a:ext cx="1807995" cy="1800237"/>
      </dsp:txXfrm>
    </dsp:sp>
    <dsp:sp modelId="{D70EF0CD-708A-4259-A941-3A5ADE88D641}">
      <dsp:nvSpPr>
        <dsp:cNvPr id="0" name=""/>
        <dsp:cNvSpPr/>
      </dsp:nvSpPr>
      <dsp:spPr>
        <a:xfrm>
          <a:off x="3618641" y="839395"/>
          <a:ext cx="1807995" cy="1800237"/>
        </a:xfrm>
        <a:prstGeom prst="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638100"/>
              <a:satOff val="-460"/>
              <a:lumOff val="-20981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Фонематические представления</a:t>
          </a:r>
        </a:p>
      </dsp:txBody>
      <dsp:txXfrm>
        <a:off x="3618641" y="839395"/>
        <a:ext cx="1807995" cy="1800237"/>
      </dsp:txXfrm>
    </dsp:sp>
    <dsp:sp modelId="{2D276E4A-089C-4C13-B7DF-036CF3FAB030}">
      <dsp:nvSpPr>
        <dsp:cNvPr id="0" name=""/>
        <dsp:cNvSpPr/>
      </dsp:nvSpPr>
      <dsp:spPr>
        <a:xfrm>
          <a:off x="0" y="2603912"/>
          <a:ext cx="5429288" cy="27146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shade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8070-CAA9-4DCC-9297-FD143BC5F544}">
      <dsp:nvSpPr>
        <dsp:cNvPr id="0" name=""/>
        <dsp:cNvSpPr/>
      </dsp:nvSpPr>
      <dsp:spPr>
        <a:xfrm>
          <a:off x="285744" y="1071568"/>
          <a:ext cx="1756483" cy="1311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фонематического слуха</a:t>
          </a:r>
        </a:p>
      </dsp:txBody>
      <dsp:txXfrm>
        <a:off x="316466" y="1102290"/>
        <a:ext cx="1695039" cy="1280456"/>
      </dsp:txXfrm>
    </dsp:sp>
    <dsp:sp modelId="{99AB8F28-263F-4AEB-B1AA-B0C56C6143EE}">
      <dsp:nvSpPr>
        <dsp:cNvPr id="0" name=""/>
        <dsp:cNvSpPr/>
      </dsp:nvSpPr>
      <dsp:spPr>
        <a:xfrm>
          <a:off x="285744" y="2357454"/>
          <a:ext cx="1756483" cy="5638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Слайд</a:t>
          </a:r>
        </a:p>
      </dsp:txBody>
      <dsp:txXfrm>
        <a:off x="285744" y="2357454"/>
        <a:ext cx="1236960" cy="563806"/>
      </dsp:txXfrm>
    </dsp:sp>
    <dsp:sp modelId="{86D768B8-6029-4243-A0A7-8F3B3261A4A9}">
      <dsp:nvSpPr>
        <dsp:cNvPr id="0" name=""/>
        <dsp:cNvSpPr/>
      </dsp:nvSpPr>
      <dsp:spPr>
        <a:xfrm>
          <a:off x="1571635" y="2428892"/>
          <a:ext cx="614769" cy="614769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AFF4FA-1DE7-4D30-BE6F-EFA1D58BD992}">
      <dsp:nvSpPr>
        <dsp:cNvPr id="0" name=""/>
        <dsp:cNvSpPr/>
      </dsp:nvSpPr>
      <dsp:spPr>
        <a:xfrm>
          <a:off x="2286018" y="1071568"/>
          <a:ext cx="1756483" cy="1311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фонематического анализа</a:t>
          </a:r>
        </a:p>
      </dsp:txBody>
      <dsp:txXfrm>
        <a:off x="2316740" y="1102290"/>
        <a:ext cx="1695039" cy="1280456"/>
      </dsp:txXfrm>
    </dsp:sp>
    <dsp:sp modelId="{7B5B5792-5292-4C86-B881-6E694FDE1872}">
      <dsp:nvSpPr>
        <dsp:cNvPr id="0" name=""/>
        <dsp:cNvSpPr/>
      </dsp:nvSpPr>
      <dsp:spPr>
        <a:xfrm>
          <a:off x="2286018" y="2357454"/>
          <a:ext cx="1756483" cy="563806"/>
        </a:xfrm>
        <a:prstGeom prst="rect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3546033"/>
              <a:satOff val="-153"/>
              <a:lumOff val="-6994"/>
              <a:alphaOff val="0"/>
              <a:shade val="2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Слайд</a:t>
          </a:r>
        </a:p>
      </dsp:txBody>
      <dsp:txXfrm>
        <a:off x="2286018" y="2357454"/>
        <a:ext cx="1236960" cy="563806"/>
      </dsp:txXfrm>
    </dsp:sp>
    <dsp:sp modelId="{1256CF09-CA7F-46EE-A06A-EC82DD3B2FA7}">
      <dsp:nvSpPr>
        <dsp:cNvPr id="0" name=""/>
        <dsp:cNvSpPr/>
      </dsp:nvSpPr>
      <dsp:spPr>
        <a:xfrm>
          <a:off x="3500462" y="2428892"/>
          <a:ext cx="614769" cy="614769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5A8B67-7C15-452E-A285-ACDD7BF370A5}">
      <dsp:nvSpPr>
        <dsp:cNvPr id="0" name=""/>
        <dsp:cNvSpPr/>
      </dsp:nvSpPr>
      <dsp:spPr>
        <a:xfrm>
          <a:off x="4214837" y="1071568"/>
          <a:ext cx="1756483" cy="1311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Игры на развитие фонематических представлений</a:t>
          </a:r>
        </a:p>
      </dsp:txBody>
      <dsp:txXfrm>
        <a:off x="4245559" y="1102290"/>
        <a:ext cx="1695039" cy="1280456"/>
      </dsp:txXfrm>
    </dsp:sp>
    <dsp:sp modelId="{8112A89B-A7B6-494E-910B-77DF67542492}">
      <dsp:nvSpPr>
        <dsp:cNvPr id="0" name=""/>
        <dsp:cNvSpPr/>
      </dsp:nvSpPr>
      <dsp:spPr>
        <a:xfrm>
          <a:off x="4214837" y="2357454"/>
          <a:ext cx="1756483" cy="563806"/>
        </a:xfrm>
        <a:prstGeom prst="rect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7092067"/>
              <a:satOff val="-307"/>
              <a:lumOff val="-13987"/>
              <a:alphaOff val="0"/>
              <a:shade val="2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Слайд</a:t>
          </a:r>
        </a:p>
      </dsp:txBody>
      <dsp:txXfrm>
        <a:off x="4214837" y="2357454"/>
        <a:ext cx="1236960" cy="563806"/>
      </dsp:txXfrm>
    </dsp:sp>
    <dsp:sp modelId="{08731511-7C54-4752-AC3C-F74EAA8C3E5D}">
      <dsp:nvSpPr>
        <dsp:cNvPr id="0" name=""/>
        <dsp:cNvSpPr/>
      </dsp:nvSpPr>
      <dsp:spPr>
        <a:xfrm>
          <a:off x="5429288" y="2428892"/>
          <a:ext cx="614769" cy="614769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0ABF8F-4731-4076-81B3-44E1A073F783}">
      <dsp:nvSpPr>
        <dsp:cNvPr id="0" name=""/>
        <dsp:cNvSpPr/>
      </dsp:nvSpPr>
      <dsp:spPr>
        <a:xfrm>
          <a:off x="6143674" y="1075476"/>
          <a:ext cx="1756483" cy="1311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Игра-сюрприз. Гимнастика для глаз.</a:t>
          </a:r>
          <a:endParaRPr lang="ru-RU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174396" y="1106198"/>
        <a:ext cx="1695039" cy="1280456"/>
      </dsp:txXfrm>
    </dsp:sp>
    <dsp:sp modelId="{03CF6453-C516-4929-BE9C-133EB283C9AB}">
      <dsp:nvSpPr>
        <dsp:cNvPr id="0" name=""/>
        <dsp:cNvSpPr/>
      </dsp:nvSpPr>
      <dsp:spPr>
        <a:xfrm>
          <a:off x="6143674" y="2357454"/>
          <a:ext cx="1756483" cy="563806"/>
        </a:xfrm>
        <a:prstGeom prst="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10638100"/>
              <a:satOff val="-460"/>
              <a:lumOff val="-20981"/>
              <a:alphaOff val="0"/>
              <a:shade val="2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Слайд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43674" y="2357454"/>
        <a:ext cx="1236960" cy="563806"/>
      </dsp:txXfrm>
    </dsp:sp>
    <dsp:sp modelId="{0D6E2C73-D6D2-49D5-8991-0F87B325A32E}">
      <dsp:nvSpPr>
        <dsp:cNvPr id="0" name=""/>
        <dsp:cNvSpPr/>
      </dsp:nvSpPr>
      <dsp:spPr>
        <a:xfrm>
          <a:off x="7429551" y="2428892"/>
          <a:ext cx="614769" cy="614769"/>
        </a:xfrm>
        <a:prstGeom prst="flowChartAlternateProcess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AE1B-9D4E-48E8-9A04-9AC413C018B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D287-D6AF-4C7F-B89D-4E5F6E20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3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D287-D6AF-4C7F-B89D-4E5F6E20F8B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24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audio" Target="../media/audio1.wav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24.pn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audio" Target="../media/audio1.wav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24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audio" Target="../media/audio1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24.png"/><Relationship Id="rId10" Type="http://schemas.openxmlformats.org/officeDocument/2006/relationships/image" Target="../media/image75.jpeg"/><Relationship Id="rId4" Type="http://schemas.openxmlformats.org/officeDocument/2006/relationships/image" Target="../media/image70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audio" Target="../media/audio1.wav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24.png"/><Relationship Id="rId10" Type="http://schemas.openxmlformats.org/officeDocument/2006/relationships/image" Target="../media/image80.png"/><Relationship Id="rId4" Type="http://schemas.openxmlformats.org/officeDocument/2006/relationships/image" Target="../media/image31.jpeg"/><Relationship Id="rId9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audio" Target="../media/audio1.wav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24.png"/><Relationship Id="rId10" Type="http://schemas.openxmlformats.org/officeDocument/2006/relationships/image" Target="../media/image86.png"/><Relationship Id="rId4" Type="http://schemas.openxmlformats.org/officeDocument/2006/relationships/image" Target="../media/image81.jpeg"/><Relationship Id="rId9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audio" Target="../media/audio1.wav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24.png"/><Relationship Id="rId10" Type="http://schemas.openxmlformats.org/officeDocument/2006/relationships/image" Target="../media/image92.png"/><Relationship Id="rId4" Type="http://schemas.openxmlformats.org/officeDocument/2006/relationships/image" Target="../media/image87.jpeg"/><Relationship Id="rId9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1;&#1054;&#1043;&#1054;&#1055;&#1045;&#1044;&#1048;&#1071;\&#1101;&#1083;&#1077;&#1082;&#1090;&#1088;&#1086;&#1085;&#1085;&#1099;&#1077;%20&#1080;&#1075;&#1088;&#1099;\&#1060;&#1055;\&#1091;&#1083;&#1080;&#1094;&#1072;%20&#1050;&#1088;&#1086;&#1087;&#1086;&#1090;&#1082;&#1080;&#1085;&#1072;%209.m4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1.xml"/><Relationship Id="rId4" Type="http://schemas.openxmlformats.org/officeDocument/2006/relationships/image" Target="../media/image5.gi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2.xml"/><Relationship Id="rId4" Type="http://schemas.openxmlformats.org/officeDocument/2006/relationships/image" Target="../media/image5.gif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3.xml"/><Relationship Id="rId4" Type="http://schemas.openxmlformats.org/officeDocument/2006/relationships/image" Target="../media/image5.gif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E:\&#1051;&#1054;&#1043;&#1054;&#1055;&#1045;&#1044;&#1048;&#1071;\&#1101;&#1083;&#1077;&#1082;&#1090;&#1088;&#1086;&#1085;&#1085;&#1099;&#1077;%20&#1080;&#1075;&#1088;&#1099;\&#1060;&#1055;\&#1091;&#1083;&#1080;&#1094;&#1072;%20&#1050;&#1088;&#1086;&#1087;&#1086;&#1090;&#1082;&#1080;&#1085;&#1072;%204.m4a" TargetMode="External"/><Relationship Id="rId7" Type="http://schemas.openxmlformats.org/officeDocument/2006/relationships/image" Target="../media/image15.jpeg"/><Relationship Id="rId2" Type="http://schemas.openxmlformats.org/officeDocument/2006/relationships/audio" Target="file:///E:\&#1051;&#1054;&#1043;&#1054;&#1055;&#1045;&#1044;&#1048;&#1071;\&#1101;&#1083;&#1077;&#1082;&#1090;&#1088;&#1086;&#1085;&#1085;&#1099;&#1077;%20&#1080;&#1075;&#1088;&#1099;\&#1060;&#1055;\&#1091;&#1083;&#1080;&#1094;&#1072;%20&#1050;&#1088;&#1086;&#1087;&#1086;&#1090;&#1082;&#1080;&#1085;&#1072;%203.m4a" TargetMode="External"/><Relationship Id="rId1" Type="http://schemas.openxmlformats.org/officeDocument/2006/relationships/audio" Target="file:///E:\&#1051;&#1054;&#1043;&#1054;&#1055;&#1045;&#1044;&#1048;&#1071;\&#1101;&#1083;&#1077;&#1082;&#1090;&#1088;&#1086;&#1085;&#1085;&#1099;&#1077;%20&#1080;&#1075;&#1088;&#1099;\&#1060;&#1055;\&#1091;&#1083;&#1080;&#1094;&#1072;%20&#1050;&#1088;&#1086;&#1087;&#1086;&#1090;&#1082;&#1080;&#1085;&#1072;%202.m4a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1051;&#1054;&#1043;&#1054;&#1055;&#1045;&#1044;&#1048;&#1071;\&#1101;&#1083;&#1077;&#1082;&#1090;&#1088;&#1086;&#1085;&#1085;&#1099;&#1077;%20&#1080;&#1075;&#1088;&#1099;\&#1060;&#1055;\&#1091;&#1083;&#1080;&#1094;&#1072;%20&#1050;&#1088;&#1086;&#1087;&#1086;&#1090;&#1082;&#1080;&#1085;&#1072;.m4a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4.pn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712968" cy="6228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304" y="581221"/>
            <a:ext cx="8500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Интерактивная игра по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Развитию фонематических процессов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5229199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ОШ № 2 города Тюмени</a:t>
            </a:r>
          </a:p>
          <a:p>
            <a:pPr algn="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Слободянюк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</a:t>
            </a:r>
          </a:p>
        </p:txBody>
      </p:sp>
      <p:pic>
        <p:nvPicPr>
          <p:cNvPr id="1026" name="Picture 2" descr="https://zharptitca.ru/public/users/993/JPG/1112202014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3" y="1790818"/>
            <a:ext cx="4942262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typ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357166"/>
            <a:ext cx="4786346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Выделение согласного звука в конце слова </a:t>
            </a:r>
          </a:p>
        </p:txBody>
      </p:sp>
      <p:pic>
        <p:nvPicPr>
          <p:cNvPr id="3074" name="Picture 2" descr="C:\Users\Дс-101\Desktop\111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715140" y="4854664"/>
            <a:ext cx="1714512" cy="1677365"/>
          </a:xfrm>
          <a:prstGeom prst="rect">
            <a:avLst/>
          </a:prstGeom>
          <a:noFill/>
        </p:spPr>
      </p:pic>
      <p:pic>
        <p:nvPicPr>
          <p:cNvPr id="19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3975778" y="4819535"/>
            <a:ext cx="1267637" cy="1750546"/>
          </a:xfrm>
          <a:prstGeom prst="rect">
            <a:avLst/>
          </a:prstGeom>
          <a:noFill/>
        </p:spPr>
      </p:pic>
      <p:pic>
        <p:nvPicPr>
          <p:cNvPr id="20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4690157" y="4748097"/>
            <a:ext cx="1267637" cy="1750546"/>
          </a:xfrm>
          <a:prstGeom prst="rect">
            <a:avLst/>
          </a:prstGeom>
          <a:noFill/>
        </p:spPr>
      </p:pic>
      <p:pic>
        <p:nvPicPr>
          <p:cNvPr id="23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5404537" y="4676660"/>
            <a:ext cx="1267637" cy="1750546"/>
          </a:xfrm>
          <a:prstGeom prst="rect">
            <a:avLst/>
          </a:prstGeom>
          <a:noFill/>
        </p:spPr>
      </p:pic>
      <p:pic>
        <p:nvPicPr>
          <p:cNvPr id="3075" name="Picture 3" descr="C:\Users\Дс-101\Desktop\1d804b493b0bbd995db3128f9c5d855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143380"/>
            <a:ext cx="754969" cy="1071570"/>
          </a:xfrm>
          <a:prstGeom prst="rect">
            <a:avLst/>
          </a:prstGeom>
          <a:noFill/>
        </p:spPr>
      </p:pic>
      <p:pic>
        <p:nvPicPr>
          <p:cNvPr id="3076" name="Picture 4" descr="C:\Users\Дс-101\Desktop\hello_html_2539b80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1785927"/>
            <a:ext cx="796022" cy="928693"/>
          </a:xfrm>
          <a:prstGeom prst="rect">
            <a:avLst/>
          </a:prstGeom>
          <a:noFill/>
        </p:spPr>
      </p:pic>
      <p:pic>
        <p:nvPicPr>
          <p:cNvPr id="3077" name="Picture 5" descr="C:\Users\Дс-101\Desktop\slide-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3000372"/>
            <a:ext cx="814923" cy="1000132"/>
          </a:xfrm>
          <a:prstGeom prst="rect">
            <a:avLst/>
          </a:prstGeom>
          <a:noFill/>
        </p:spPr>
      </p:pic>
      <p:pic>
        <p:nvPicPr>
          <p:cNvPr id="3079" name="Picture 7" descr="C:\Users\Дс-101\Desktop\afd6c9998a4a12cd08aea618045d773c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9322" y="1571612"/>
            <a:ext cx="1115058" cy="1556800"/>
          </a:xfrm>
          <a:prstGeom prst="rect">
            <a:avLst/>
          </a:prstGeom>
          <a:noFill/>
        </p:spPr>
      </p:pic>
      <p:pic>
        <p:nvPicPr>
          <p:cNvPr id="27" name="Picture 3" descr="C:\Users\Дс-101\Desktop\1d804b493b0bbd995db3128f9c5d855d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1643050"/>
            <a:ext cx="928694" cy="1318147"/>
          </a:xfrm>
          <a:prstGeom prst="rect">
            <a:avLst/>
          </a:prstGeom>
          <a:noFill/>
        </p:spPr>
      </p:pic>
      <p:pic>
        <p:nvPicPr>
          <p:cNvPr id="3081" name="Picture 9" descr="C:\Users\Дс-101\Desktop\1579151552_9-2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43306" y="2571744"/>
            <a:ext cx="1714512" cy="1714512"/>
          </a:xfrm>
          <a:prstGeom prst="rect">
            <a:avLst/>
          </a:prstGeom>
          <a:noFill/>
        </p:spPr>
      </p:pic>
      <p:pic>
        <p:nvPicPr>
          <p:cNvPr id="31" name="Picture 5" descr="C:\Users\Дс-101\Desktop\slide-1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0628" y="2643182"/>
            <a:ext cx="931340" cy="1143008"/>
          </a:xfrm>
          <a:prstGeom prst="rect">
            <a:avLst/>
          </a:prstGeom>
          <a:noFill/>
        </p:spPr>
      </p:pic>
      <p:pic>
        <p:nvPicPr>
          <p:cNvPr id="3082" name="Picture 10" descr="C:\Users\Дс-101\Desktop\600652419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57356" y="3786190"/>
            <a:ext cx="1143008" cy="1846398"/>
          </a:xfrm>
          <a:prstGeom prst="rect">
            <a:avLst/>
          </a:prstGeom>
          <a:noFill/>
        </p:spPr>
      </p:pic>
      <p:pic>
        <p:nvPicPr>
          <p:cNvPr id="33" name="Picture 4" descr="C:\Users\Дс-101\Desktop\hello_html_2539b80f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857488" y="3500438"/>
            <a:ext cx="918488" cy="1071570"/>
          </a:xfrm>
          <a:prstGeom prst="rect">
            <a:avLst/>
          </a:prstGeom>
          <a:noFill/>
        </p:spPr>
      </p:pic>
      <p:pic>
        <p:nvPicPr>
          <p:cNvPr id="3083" name="Picture 11" descr="C:\Users\Дс-101\Desktop\unnamed (1)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71472" y="5429264"/>
            <a:ext cx="785818" cy="1004101"/>
          </a:xfrm>
          <a:prstGeom prst="rect">
            <a:avLst/>
          </a:prstGeom>
          <a:noFill/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5143504" y="214290"/>
            <a:ext cx="3571900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Посмотри внимательно на картинки, назови их и скажи, какой последний звук в названии картинки.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357166"/>
            <a:ext cx="4714908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Выделение гласного звука в конце слова </a:t>
            </a:r>
          </a:p>
        </p:txBody>
      </p:sp>
      <p:pic>
        <p:nvPicPr>
          <p:cNvPr id="4098" name="Picture 2" descr="C:\Users\Дс-101\Desktop\15506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857760"/>
            <a:ext cx="2005961" cy="1749403"/>
          </a:xfrm>
          <a:prstGeom prst="rect">
            <a:avLst/>
          </a:prstGeom>
          <a:noFill/>
        </p:spPr>
      </p:pic>
      <p:pic>
        <p:nvPicPr>
          <p:cNvPr id="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761068" y="4748097"/>
            <a:ext cx="1267637" cy="1750546"/>
          </a:xfrm>
          <a:prstGeom prst="rect">
            <a:avLst/>
          </a:prstGeom>
          <a:noFill/>
        </p:spPr>
      </p:pic>
      <p:pic>
        <p:nvPicPr>
          <p:cNvPr id="4099" name="Picture 3" descr="C:\Users\Дс-101\Desktop\slide-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72396" y="3786190"/>
            <a:ext cx="1071570" cy="1071570"/>
          </a:xfrm>
          <a:prstGeom prst="rect">
            <a:avLst/>
          </a:prstGeom>
          <a:noFill/>
        </p:spPr>
      </p:pic>
      <p:pic>
        <p:nvPicPr>
          <p:cNvPr id="4100" name="Picture 4" descr="C:\Users\Дс-101\Desktop\slide-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1714488"/>
            <a:ext cx="1000132" cy="1000132"/>
          </a:xfrm>
          <a:prstGeom prst="rect">
            <a:avLst/>
          </a:prstGeom>
          <a:noFill/>
        </p:spPr>
      </p:pic>
      <p:pic>
        <p:nvPicPr>
          <p:cNvPr id="4101" name="Picture 5" descr="C:\Users\Дс-101\Desktop\slide-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43834" y="5072074"/>
            <a:ext cx="928694" cy="1041950"/>
          </a:xfrm>
          <a:prstGeom prst="rect">
            <a:avLst/>
          </a:prstGeom>
          <a:noFill/>
        </p:spPr>
      </p:pic>
      <p:pic>
        <p:nvPicPr>
          <p:cNvPr id="4102" name="Picture 6" descr="C:\Users\Дс-101\Desktop\slide-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2786058"/>
            <a:ext cx="1143008" cy="955970"/>
          </a:xfrm>
          <a:prstGeom prst="rect">
            <a:avLst/>
          </a:prstGeom>
          <a:noFill/>
        </p:spPr>
      </p:pic>
      <p:pic>
        <p:nvPicPr>
          <p:cNvPr id="4103" name="Picture 7" descr="C:\Users\Дс-101\Desktop\over-the-moon_1308-184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0" y="1643050"/>
            <a:ext cx="1481127" cy="1561572"/>
          </a:xfrm>
          <a:prstGeom prst="rect">
            <a:avLst/>
          </a:prstGeom>
          <a:noFill/>
        </p:spPr>
      </p:pic>
      <p:pic>
        <p:nvPicPr>
          <p:cNvPr id="12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1689761" y="4676659"/>
            <a:ext cx="1267637" cy="1750546"/>
          </a:xfrm>
          <a:prstGeom prst="rect">
            <a:avLst/>
          </a:prstGeom>
          <a:noFill/>
        </p:spPr>
      </p:pic>
      <p:pic>
        <p:nvPicPr>
          <p:cNvPr id="13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2618455" y="4676660"/>
            <a:ext cx="1267637" cy="1750546"/>
          </a:xfrm>
          <a:prstGeom prst="rect">
            <a:avLst/>
          </a:prstGeom>
          <a:noFill/>
        </p:spPr>
      </p:pic>
      <p:pic>
        <p:nvPicPr>
          <p:cNvPr id="14" name="Picture 3" descr="C:\Users\Дс-101\Desktop\slide-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1571612"/>
            <a:ext cx="1071570" cy="1071570"/>
          </a:xfrm>
          <a:prstGeom prst="rect">
            <a:avLst/>
          </a:prstGeom>
          <a:noFill/>
        </p:spPr>
      </p:pic>
      <p:pic>
        <p:nvPicPr>
          <p:cNvPr id="4104" name="Picture 8" descr="C:\Users\Дс-101\Desktop\cf9b525434e2c108e7daa95de3a63f9c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2846422"/>
            <a:ext cx="1214446" cy="1792229"/>
          </a:xfrm>
          <a:prstGeom prst="rect">
            <a:avLst/>
          </a:prstGeom>
          <a:noFill/>
        </p:spPr>
      </p:pic>
      <p:pic>
        <p:nvPicPr>
          <p:cNvPr id="17" name="Picture 6" descr="C:\Users\Дс-101\Desktop\slide-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2571744"/>
            <a:ext cx="1143008" cy="955970"/>
          </a:xfrm>
          <a:prstGeom prst="rect">
            <a:avLst/>
          </a:prstGeom>
          <a:noFill/>
        </p:spPr>
      </p:pic>
      <p:pic>
        <p:nvPicPr>
          <p:cNvPr id="4105" name="Picture 9" descr="C:\Users\Дс-101\Desktop\image_image_246712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43174" y="3592808"/>
            <a:ext cx="2955923" cy="2089800"/>
          </a:xfrm>
          <a:prstGeom prst="rect">
            <a:avLst/>
          </a:prstGeom>
          <a:noFill/>
        </p:spPr>
      </p:pic>
      <p:pic>
        <p:nvPicPr>
          <p:cNvPr id="18" name="Picture 4" descr="C:\Users\Дс-101\Desktop\slide-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29190" y="3429000"/>
            <a:ext cx="1071570" cy="1071570"/>
          </a:xfrm>
          <a:prstGeom prst="rect">
            <a:avLst/>
          </a:prstGeom>
          <a:noFill/>
        </p:spPr>
      </p:pic>
      <p:sp>
        <p:nvSpPr>
          <p:cNvPr id="19" name="Блок-схема: альтернативный процесс 18"/>
          <p:cNvSpPr/>
          <p:nvPr/>
        </p:nvSpPr>
        <p:spPr>
          <a:xfrm>
            <a:off x="5143504" y="214290"/>
            <a:ext cx="3571900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Посмотри внимательно на картинки, назови их и скажи, какой последний звук в названии картинки.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4282" y="357166"/>
            <a:ext cx="4857784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Выделение согласного звука в начале слова </a:t>
            </a:r>
          </a:p>
        </p:txBody>
      </p:sp>
      <p:pic>
        <p:nvPicPr>
          <p:cNvPr id="5123" name="Picture 3" descr="C:\Users\Дс-101\Desktop\art-detskaya-zaych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429132"/>
            <a:ext cx="1758992" cy="2071702"/>
          </a:xfrm>
          <a:prstGeom prst="rect">
            <a:avLst/>
          </a:prstGeom>
          <a:noFill/>
        </p:spPr>
      </p:pic>
      <p:pic>
        <p:nvPicPr>
          <p:cNvPr id="5124" name="Picture 4" descr="C:\Users\Дс-101\Desktop\122272039_Sn_237mek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643050"/>
            <a:ext cx="857256" cy="887609"/>
          </a:xfrm>
          <a:prstGeom prst="rect">
            <a:avLst/>
          </a:prstGeom>
          <a:noFill/>
        </p:spPr>
      </p:pic>
      <p:pic>
        <p:nvPicPr>
          <p:cNvPr id="5125" name="Picture 5" descr="C:\Users\Дс-101\Desktop\1d804b493b0bbd995db3128f9c5d855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2714620"/>
            <a:ext cx="714380" cy="959948"/>
          </a:xfrm>
          <a:prstGeom prst="rect">
            <a:avLst/>
          </a:prstGeom>
          <a:noFill/>
        </p:spPr>
      </p:pic>
      <p:pic>
        <p:nvPicPr>
          <p:cNvPr id="5126" name="Picture 6" descr="C:\Users\Дс-101\Desktop\hello_html_2539b80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4000504"/>
            <a:ext cx="822558" cy="928694"/>
          </a:xfrm>
          <a:prstGeom prst="rect">
            <a:avLst/>
          </a:prstGeom>
          <a:noFill/>
        </p:spPr>
      </p:pic>
      <p:pic>
        <p:nvPicPr>
          <p:cNvPr id="5127" name="Picture 7" descr="C:\Users\Дс-101\Desktop\pic.gif"/>
          <p:cNvPicPr>
            <a:picLocks noChangeAspect="1" noChangeArrowheads="1"/>
          </p:cNvPicPr>
          <p:nvPr/>
        </p:nvPicPr>
        <p:blipFill>
          <a:blip r:embed="rId8"/>
          <a:srcRect t="16101" r="8860"/>
          <a:stretch>
            <a:fillRect/>
          </a:stretch>
        </p:blipFill>
        <p:spPr bwMode="auto">
          <a:xfrm>
            <a:off x="642910" y="5214950"/>
            <a:ext cx="857256" cy="1178726"/>
          </a:xfrm>
          <a:prstGeom prst="rect">
            <a:avLst/>
          </a:prstGeom>
          <a:noFill/>
        </p:spPr>
      </p:pic>
      <p:pic>
        <p:nvPicPr>
          <p:cNvPr id="5128" name="Picture 8" descr="C:\Users\Дс-101\Desktop\XXX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29454" y="1714488"/>
            <a:ext cx="1524000" cy="1337072"/>
          </a:xfrm>
          <a:prstGeom prst="rect">
            <a:avLst/>
          </a:prstGeom>
          <a:noFill/>
        </p:spPr>
      </p:pic>
      <p:pic>
        <p:nvPicPr>
          <p:cNvPr id="13" name="Picture 7" descr="C:\Users\Дс-101\Desktop\pic.gif"/>
          <p:cNvPicPr>
            <a:picLocks noChangeAspect="1" noChangeArrowheads="1"/>
          </p:cNvPicPr>
          <p:nvPr/>
        </p:nvPicPr>
        <p:blipFill>
          <a:blip r:embed="rId8"/>
          <a:srcRect t="16101" r="8860"/>
          <a:stretch>
            <a:fillRect/>
          </a:stretch>
        </p:blipFill>
        <p:spPr bwMode="auto">
          <a:xfrm>
            <a:off x="6143636" y="1643050"/>
            <a:ext cx="857256" cy="1178726"/>
          </a:xfrm>
          <a:prstGeom prst="rect">
            <a:avLst/>
          </a:prstGeom>
          <a:noFill/>
        </p:spPr>
      </p:pic>
      <p:pic>
        <p:nvPicPr>
          <p:cNvPr id="5129" name="Picture 9" descr="C:\Users\Дс-101\Desktop\moh_kochk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4876" y="2786058"/>
            <a:ext cx="2000264" cy="1000132"/>
          </a:xfrm>
          <a:prstGeom prst="rect">
            <a:avLst/>
          </a:prstGeom>
          <a:noFill/>
        </p:spPr>
      </p:pic>
      <p:pic>
        <p:nvPicPr>
          <p:cNvPr id="1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5047347" y="4676659"/>
            <a:ext cx="1267637" cy="1750546"/>
          </a:xfrm>
          <a:prstGeom prst="rect">
            <a:avLst/>
          </a:prstGeom>
          <a:noFill/>
        </p:spPr>
      </p:pic>
      <p:pic>
        <p:nvPicPr>
          <p:cNvPr id="18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3404272" y="4819535"/>
            <a:ext cx="1267637" cy="1750546"/>
          </a:xfrm>
          <a:prstGeom prst="rect">
            <a:avLst/>
          </a:prstGeom>
          <a:noFill/>
        </p:spPr>
      </p:pic>
      <p:pic>
        <p:nvPicPr>
          <p:cNvPr id="19" name="Picture 4" descr="C:\Users\Дс-101\Desktop\122272039_Sn_237mek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2357430"/>
            <a:ext cx="857256" cy="887609"/>
          </a:xfrm>
          <a:prstGeom prst="rect">
            <a:avLst/>
          </a:prstGeom>
          <a:noFill/>
        </p:spPr>
      </p:pic>
      <p:pic>
        <p:nvPicPr>
          <p:cNvPr id="5131" name="Picture 11" descr="C:\Users\Дс-101\Desktop\koshka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00364" y="3286124"/>
            <a:ext cx="1833542" cy="1431996"/>
          </a:xfrm>
          <a:prstGeom prst="rect">
            <a:avLst/>
          </a:prstGeom>
          <a:noFill/>
        </p:spPr>
      </p:pic>
      <p:pic>
        <p:nvPicPr>
          <p:cNvPr id="21" name="Picture 5" descr="C:\Users\Дс-101\Desktop\1d804b493b0bbd995db3128f9c5d855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3143248"/>
            <a:ext cx="714380" cy="959948"/>
          </a:xfrm>
          <a:prstGeom prst="rect">
            <a:avLst/>
          </a:prstGeom>
          <a:noFill/>
        </p:spPr>
      </p:pic>
      <p:pic>
        <p:nvPicPr>
          <p:cNvPr id="20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4190090" y="4748097"/>
            <a:ext cx="1267637" cy="1750546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Посмотри внимательно на картинки, назови их и скажи, какой первый звук в названии картинки.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5587" y="1936120"/>
            <a:ext cx="8640960" cy="48245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Игры на развитие фонематических представлений</a:t>
            </a:r>
          </a:p>
        </p:txBody>
      </p:sp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typ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357166"/>
            <a:ext cx="4643470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Отбор картинок со звуком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с-101\Desktop\pic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572008"/>
            <a:ext cx="1446843" cy="2000244"/>
          </a:xfrm>
          <a:prstGeom prst="rect">
            <a:avLst/>
          </a:prstGeom>
          <a:noFill/>
        </p:spPr>
      </p:pic>
      <p:pic>
        <p:nvPicPr>
          <p:cNvPr id="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1975512" y="4819535"/>
            <a:ext cx="1267637" cy="1750546"/>
          </a:xfrm>
          <a:prstGeom prst="rect">
            <a:avLst/>
          </a:prstGeom>
          <a:noFill/>
        </p:spPr>
      </p:pic>
      <p:pic>
        <p:nvPicPr>
          <p:cNvPr id="8" name="Picture 22" descr="http://www.icrt.com.tw/wordpress/wp-content/uploads/2017/04/swiss-chees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47" y="1714488"/>
            <a:ext cx="2918927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posrednik-sadovod.ru/_sh/6/643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785926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illustrators.ru/uploads/illustration/image/524490/main_524490_origina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2156163" cy="2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zaloguspeha.ru/admin/pictures/36116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2000264" cy="19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2s2b.ru/upload/normal/0/ekaterinburg-maska_karnavalnaya_kotik_0.56847400%201511739658.jpe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388" y="4572008"/>
            <a:ext cx="2171264" cy="16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2761331" y="4819535"/>
            <a:ext cx="1267637" cy="1750546"/>
          </a:xfrm>
          <a:prstGeom prst="rect">
            <a:avLst/>
          </a:prstGeom>
          <a:noFill/>
        </p:spPr>
      </p:pic>
      <p:pic>
        <p:nvPicPr>
          <p:cNvPr id="15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3475710" y="4748097"/>
            <a:ext cx="1267637" cy="1750546"/>
          </a:xfrm>
          <a:prstGeom prst="rect">
            <a:avLst/>
          </a:prstGeom>
          <a:noFill/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Предложить ребенку посмотреть внимательно на картинки и  назвать только те, в названии которых есть звук </a:t>
            </a:r>
            <a:r>
              <a:rPr lang="en-US" sz="1100" dirty="0">
                <a:solidFill>
                  <a:srgbClr val="006600"/>
                </a:solidFill>
              </a:rPr>
              <a:t>[</a:t>
            </a:r>
            <a:r>
              <a:rPr lang="ru-RU" sz="1100" dirty="0">
                <a:solidFill>
                  <a:srgbClr val="006600"/>
                </a:solidFill>
              </a:rPr>
              <a:t>С</a:t>
            </a:r>
            <a:r>
              <a:rPr lang="en-US" sz="1100" dirty="0">
                <a:solidFill>
                  <a:srgbClr val="006600"/>
                </a:solidFill>
              </a:rPr>
              <a:t>]</a:t>
            </a:r>
            <a:r>
              <a:rPr lang="ru-RU" sz="1100" dirty="0">
                <a:solidFill>
                  <a:srgbClr val="006600"/>
                </a:solidFill>
              </a:rPr>
              <a:t>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357166"/>
            <a:ext cx="4714908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Отбор картинок со звуком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с-101\Desktop\57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00033" y="4363380"/>
            <a:ext cx="1857388" cy="2029767"/>
          </a:xfrm>
          <a:prstGeom prst="rect">
            <a:avLst/>
          </a:prstGeom>
          <a:noFill/>
        </p:spPr>
      </p:pic>
      <p:pic>
        <p:nvPicPr>
          <p:cNvPr id="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2118389" y="4533783"/>
            <a:ext cx="1267637" cy="1750546"/>
          </a:xfrm>
          <a:prstGeom prst="rect">
            <a:avLst/>
          </a:prstGeom>
          <a:noFill/>
        </p:spPr>
      </p:pic>
      <p:pic>
        <p:nvPicPr>
          <p:cNvPr id="8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3047082" y="4533783"/>
            <a:ext cx="1267637" cy="1750546"/>
          </a:xfrm>
          <a:prstGeom prst="rect">
            <a:avLst/>
          </a:prstGeom>
          <a:noFill/>
        </p:spPr>
      </p:pic>
      <p:pic>
        <p:nvPicPr>
          <p:cNvPr id="10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3904338" y="4533783"/>
            <a:ext cx="1267637" cy="1750546"/>
          </a:xfrm>
          <a:prstGeom prst="rect">
            <a:avLst/>
          </a:prstGeom>
          <a:noFill/>
        </p:spPr>
      </p:pic>
      <p:pic>
        <p:nvPicPr>
          <p:cNvPr id="11" name="Picture 4" descr="http://www.doodoo.ru/uploads/posts/2010-12/andrew-zuckerman-1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84" y="1714487"/>
            <a:ext cx="2000264" cy="22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riginalbest.ru/img/products/44748-muzhskaja-moda-odezhda-zhilety-xxl-kostjum-zhilet-muzhskie-zhilety-biznes-ofis-formalnye-v-shei-pugovicah-muzhchiny-zhilet-kostju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2169928" cy="21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wallscover.com/images/acorn-wallpaper-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70" y="4429132"/>
            <a:ext cx="2552405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ovebag.com.ua/wp-content/uploads/shutterstock_9784482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928802"/>
            <a:ext cx="2214578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Дс-101\Desktop\5fe92bc1640b15004243f5c9cfa72d5c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4810" y="2102870"/>
            <a:ext cx="2357454" cy="2254824"/>
          </a:xfrm>
          <a:prstGeom prst="rect">
            <a:avLst/>
          </a:prstGeom>
          <a:noFill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Предложить ребенку посмотреть внимательно на картинки и  назвать только те, в названии которых есть звук </a:t>
            </a:r>
            <a:r>
              <a:rPr lang="en-US" sz="1100" dirty="0">
                <a:solidFill>
                  <a:srgbClr val="006600"/>
                </a:solidFill>
              </a:rPr>
              <a:t>[</a:t>
            </a:r>
            <a:r>
              <a:rPr lang="ru-RU" sz="1100" dirty="0">
                <a:solidFill>
                  <a:srgbClr val="006600"/>
                </a:solidFill>
              </a:rPr>
              <a:t>Ж</a:t>
            </a:r>
            <a:r>
              <a:rPr lang="en-US" sz="1100" dirty="0">
                <a:solidFill>
                  <a:srgbClr val="006600"/>
                </a:solidFill>
              </a:rPr>
              <a:t>]</a:t>
            </a:r>
            <a:r>
              <a:rPr lang="ru-RU" sz="1100" dirty="0">
                <a:solidFill>
                  <a:srgbClr val="006600"/>
                </a:solidFill>
              </a:rPr>
              <a:t>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357166"/>
            <a:ext cx="4714908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Отбор картинок со звуком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Дс-101\Desktop\art-detskaya-zaychik-nastroenie-65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42910" y="4357694"/>
            <a:ext cx="1928826" cy="2050504"/>
          </a:xfrm>
          <a:prstGeom prst="rect">
            <a:avLst/>
          </a:prstGeom>
          <a:noFill/>
        </p:spPr>
      </p:pic>
      <p:pic>
        <p:nvPicPr>
          <p:cNvPr id="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2689893" y="4533783"/>
            <a:ext cx="1267637" cy="1750546"/>
          </a:xfrm>
          <a:prstGeom prst="rect">
            <a:avLst/>
          </a:prstGeom>
          <a:noFill/>
        </p:spPr>
      </p:pic>
      <p:pic>
        <p:nvPicPr>
          <p:cNvPr id="8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3547148" y="4533783"/>
            <a:ext cx="1267637" cy="1750546"/>
          </a:xfrm>
          <a:prstGeom prst="rect">
            <a:avLst/>
          </a:prstGeom>
          <a:noFill/>
        </p:spPr>
      </p:pic>
      <p:pic>
        <p:nvPicPr>
          <p:cNvPr id="10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4404404" y="4533784"/>
            <a:ext cx="1267637" cy="1750546"/>
          </a:xfrm>
          <a:prstGeom prst="rect">
            <a:avLst/>
          </a:prstGeom>
          <a:noFill/>
        </p:spPr>
      </p:pic>
      <p:pic>
        <p:nvPicPr>
          <p:cNvPr id="11" name="Picture 4" descr="http://s1.pic4you.ru/allimage/y2012/08-31/12216/23889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143380"/>
            <a:ext cx="2280744" cy="23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3.pixers.pics/pixers/700/FO/68/10/88/52/700_FO68108852_88386d4cc37723e88b42a8d5ddc712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600343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oziru.com/images/serpent-clipart-slither-9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1954477" cy="19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Дс-101\Desktop\cb43e9c22919de77db27327f0adf292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86050" y="1785927"/>
            <a:ext cx="1500198" cy="1802114"/>
          </a:xfrm>
          <a:prstGeom prst="rect">
            <a:avLst/>
          </a:prstGeom>
          <a:noFill/>
        </p:spPr>
      </p:pic>
      <p:pic>
        <p:nvPicPr>
          <p:cNvPr id="14" name="Picture 2" descr="http://www.playcast.ru/uploads/2015/08/01/1454115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928802"/>
            <a:ext cx="1664164" cy="24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Предложить ребенку посмотреть внимательно на картинки и  назвать только те, в названии которых есть звук </a:t>
            </a:r>
            <a:r>
              <a:rPr lang="en-US" sz="1100" dirty="0">
                <a:solidFill>
                  <a:srgbClr val="006600"/>
                </a:solidFill>
              </a:rPr>
              <a:t>[</a:t>
            </a:r>
            <a:r>
              <a:rPr lang="ru-RU" sz="1100" dirty="0">
                <a:solidFill>
                  <a:srgbClr val="006600"/>
                </a:solidFill>
              </a:rPr>
              <a:t>З</a:t>
            </a:r>
            <a:r>
              <a:rPr lang="en-US" sz="1100" dirty="0">
                <a:solidFill>
                  <a:srgbClr val="006600"/>
                </a:solidFill>
              </a:rPr>
              <a:t>]</a:t>
            </a:r>
            <a:r>
              <a:rPr lang="ru-RU" sz="1100" dirty="0">
                <a:solidFill>
                  <a:srgbClr val="006600"/>
                </a:solidFill>
              </a:rPr>
              <a:t>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357166"/>
            <a:ext cx="4714908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Отбор картинок со звуком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с-101\Desktop\111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426224" y="4357694"/>
            <a:ext cx="2152632" cy="2105993"/>
          </a:xfrm>
          <a:prstGeom prst="rect">
            <a:avLst/>
          </a:prstGeom>
          <a:noFill/>
        </p:spPr>
      </p:pic>
      <p:pic>
        <p:nvPicPr>
          <p:cNvPr id="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5547414" y="4748096"/>
            <a:ext cx="1267637" cy="1750546"/>
          </a:xfrm>
          <a:prstGeom prst="rect">
            <a:avLst/>
          </a:prstGeom>
          <a:noFill/>
        </p:spPr>
      </p:pic>
      <p:pic>
        <p:nvPicPr>
          <p:cNvPr id="8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4904470" y="4748097"/>
            <a:ext cx="1267637" cy="1750546"/>
          </a:xfrm>
          <a:prstGeom prst="rect">
            <a:avLst/>
          </a:prstGeom>
          <a:noFill/>
        </p:spPr>
      </p:pic>
      <p:pic>
        <p:nvPicPr>
          <p:cNvPr id="10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279" flipH="1">
            <a:off x="4261528" y="4819535"/>
            <a:ext cx="1267637" cy="1750546"/>
          </a:xfrm>
          <a:prstGeom prst="rect">
            <a:avLst/>
          </a:prstGeom>
          <a:noFill/>
        </p:spPr>
      </p:pic>
      <p:pic>
        <p:nvPicPr>
          <p:cNvPr id="11" name="Picture 4" descr="http://pngimg.com/uploads/pine_cone/pine_cone_PNG133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1939475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russkova.ru/gallery/photo/mex/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857364"/>
            <a:ext cx="2224838" cy="222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media.istockphoto.com/photos/red-knitted-bobble-hat-on-white-background-picture-id452243857?k=6&amp;m=452243857&amp;s=612x612&amp;w=0&amp;h=VlEi8uYmFDI2t0eJNgvcLy-2fyNyxa1mNduW4dXGt8Q=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242889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umbs.dreamstime.com/b/%D0%BA%D1%80%D0%B0%D1%81%D0%B8%D0%B2%D1%8B%D0%B9-%D0%BF%D0%B5%D1%82%D1%83%D1%85-4076520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643174" y="2714620"/>
            <a:ext cx="1874184" cy="19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2.infourok.ru/uploads/ex/0d31/0001a758-72cbbea4/hello_html_58f4271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1785950" cy="25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Предложить ребенку посмотреть внимательно на картинки и  назвать только те, в названии которых есть звук </a:t>
            </a:r>
            <a:r>
              <a:rPr lang="en-US" sz="1100" dirty="0">
                <a:solidFill>
                  <a:srgbClr val="006600"/>
                </a:solidFill>
              </a:rPr>
              <a:t>[</a:t>
            </a:r>
            <a:r>
              <a:rPr lang="ru-RU" sz="1100" dirty="0">
                <a:solidFill>
                  <a:srgbClr val="006600"/>
                </a:solidFill>
              </a:rPr>
              <a:t>Ш</a:t>
            </a:r>
            <a:r>
              <a:rPr lang="en-US" sz="1100" dirty="0">
                <a:solidFill>
                  <a:srgbClr val="006600"/>
                </a:solidFill>
              </a:rPr>
              <a:t>]</a:t>
            </a:r>
            <a:r>
              <a:rPr lang="ru-RU" sz="1100" dirty="0">
                <a:solidFill>
                  <a:srgbClr val="006600"/>
                </a:solidFill>
              </a:rPr>
              <a:t>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Дс-101\Desktop\c5a716d30a1f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786050" y="1071546"/>
            <a:ext cx="3500461" cy="5385326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14282" y="142852"/>
            <a:ext cx="4071966" cy="714380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И вот, наша морковка ожила. И хочет с тобой поиграть.</a:t>
            </a:r>
          </a:p>
          <a:p>
            <a:r>
              <a:rPr lang="ru-RU" sz="1100" dirty="0">
                <a:solidFill>
                  <a:srgbClr val="006600"/>
                </a:solidFill>
              </a:rPr>
              <a:t>Предложить ребенку глазами проследить за морковкой. Обозначив, что двигаются только глаза, а голова находится в одном положении. (ИГРА НА СЛЕДУЮЩЕМ СЛАЙДЕ)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Дс-101\Desktop\c5a716d30a1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000636"/>
            <a:ext cx="857256" cy="1318855"/>
          </a:xfrm>
          <a:prstGeom prst="rect">
            <a:avLst/>
          </a:prstGeom>
          <a:noFill/>
        </p:spPr>
      </p:pic>
      <p:pic>
        <p:nvPicPr>
          <p:cNvPr id="13" name="улица Кропоткина 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714480" y="285728"/>
            <a:ext cx="3571900" cy="500066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Игра-сюрприз. Гимнастика для глаз.</a:t>
            </a:r>
          </a:p>
          <a:p>
            <a:pPr algn="ct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«Проследи за морковкой»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917 L -0.00295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65487 L 0.76875 -0.654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75 -0.65486 L 0.76875 0.08999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75 0.08999 L -0.00295 0.08999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8998 L 0.76875 -0.644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75 -0.65487 L 0.01267 -0.65487 " pathEditMode="relative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65487 L 0.75313 0.07957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75 0.08998 L 0.00486 0.08998 " pathEditMode="relative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89868E-7 L 0.37014 -0.34629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000240"/>
            <a:ext cx="8640960" cy="47149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5286388"/>
            <a:ext cx="4286280" cy="1370315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99592" y="242088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214546" y="2143116"/>
          <a:ext cx="521497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8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  <p:sndAc>
      <p:stSnd>
        <p:snd r:embed="rId2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4857760"/>
            <a:ext cx="5380080" cy="172000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99592" y="242088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25077923"/>
              </p:ext>
            </p:extLst>
          </p:nvPr>
        </p:nvGraphicFramePr>
        <p:xfrm>
          <a:off x="2000232" y="2071678"/>
          <a:ext cx="5429288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00232" y="4643446"/>
            <a:ext cx="5429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инструкция к игре прилагается отдельным документом.</a:t>
            </a:r>
          </a:p>
        </p:txBody>
      </p:sp>
      <p:pic>
        <p:nvPicPr>
          <p:cNvPr id="13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  <p:sndAc>
      <p:stSnd>
        <p:snd r:embed="rId2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5256044"/>
            <a:ext cx="4000528" cy="1278961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99592" y="242088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5121784" y="5273629"/>
            <a:ext cx="431073" cy="38270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571472" y="2071678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Блок-схема: альтернативный процесс 13"/>
          <p:cNvSpPr/>
          <p:nvPr/>
        </p:nvSpPr>
        <p:spPr>
          <a:xfrm>
            <a:off x="2357422" y="2285992"/>
            <a:ext cx="4786346" cy="64294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pic>
        <p:nvPicPr>
          <p:cNvPr id="19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2132856"/>
            <a:ext cx="8244408" cy="4536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Игры на развитие фонематического слуха</a:t>
            </a:r>
          </a:p>
        </p:txBody>
      </p:sp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1472" y="357166"/>
            <a:ext cx="4214842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Воспроизведение слоговых рядов</a:t>
            </a:r>
          </a:p>
        </p:txBody>
      </p:sp>
      <p:pic>
        <p:nvPicPr>
          <p:cNvPr id="1027" name="Picture 3" descr="C:\Users\Дс-101\Desktop\art-detskaya-zaychik-nastroenie-65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2357430"/>
            <a:ext cx="3852675" cy="4095718"/>
          </a:xfrm>
          <a:prstGeom prst="rect">
            <a:avLst/>
          </a:prstGeom>
          <a:noFill/>
        </p:spPr>
      </p:pic>
      <p:pic>
        <p:nvPicPr>
          <p:cNvPr id="12" name="улица Кропоткина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1214414" y="928670"/>
            <a:ext cx="304800" cy="304800"/>
          </a:xfrm>
          <a:prstGeom prst="rect">
            <a:avLst/>
          </a:prstGeom>
        </p:spPr>
      </p:pic>
      <p:pic>
        <p:nvPicPr>
          <p:cNvPr id="13" name="улица Кропоткина 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1714480" y="928670"/>
            <a:ext cx="304800" cy="304800"/>
          </a:xfrm>
          <a:prstGeom prst="rect">
            <a:avLst/>
          </a:prstGeom>
        </p:spPr>
      </p:pic>
      <p:pic>
        <p:nvPicPr>
          <p:cNvPr id="14" name="улица Кропоткина 4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email"/>
          <a:stretch>
            <a:fillRect/>
          </a:stretch>
        </p:blipFill>
        <p:spPr>
          <a:xfrm>
            <a:off x="2143108" y="928670"/>
            <a:ext cx="304800" cy="304800"/>
          </a:xfrm>
          <a:prstGeom prst="rect">
            <a:avLst/>
          </a:prstGeom>
        </p:spPr>
      </p:pic>
      <p:pic>
        <p:nvPicPr>
          <p:cNvPr id="8" name="улица Кропоткина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 cstate="email"/>
          <a:stretch>
            <a:fillRect/>
          </a:stretch>
        </p:blipFill>
        <p:spPr>
          <a:xfrm>
            <a:off x="714348" y="928670"/>
            <a:ext cx="304800" cy="304800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 rot="18086210" flipH="1">
            <a:off x="1794853" y="1489204"/>
            <a:ext cx="2052431" cy="251149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1928802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ПА-ТА-НА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ДА-ТА-ДА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ПА-БА-ПА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ГА-КА-ГА</a:t>
            </a:r>
          </a:p>
        </p:txBody>
      </p:sp>
      <p:pic>
        <p:nvPicPr>
          <p:cNvPr id="1030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214282" y="4500570"/>
            <a:ext cx="1357322" cy="2015922"/>
          </a:xfrm>
          <a:prstGeom prst="rect">
            <a:avLst/>
          </a:prstGeom>
          <a:noFill/>
        </p:spPr>
      </p:pic>
      <p:pic>
        <p:nvPicPr>
          <p:cNvPr id="19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1000100" y="4429132"/>
            <a:ext cx="1357322" cy="2015922"/>
          </a:xfrm>
          <a:prstGeom prst="rect">
            <a:avLst/>
          </a:prstGeom>
          <a:noFill/>
        </p:spPr>
      </p:pic>
      <p:pic>
        <p:nvPicPr>
          <p:cNvPr id="20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1785918" y="4429132"/>
            <a:ext cx="1357322" cy="2015922"/>
          </a:xfrm>
          <a:prstGeom prst="rect">
            <a:avLst/>
          </a:prstGeom>
          <a:noFill/>
        </p:spPr>
      </p:pic>
      <p:pic>
        <p:nvPicPr>
          <p:cNvPr id="21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2643174" y="4429132"/>
            <a:ext cx="1357322" cy="2015922"/>
          </a:xfrm>
          <a:prstGeom prst="rect">
            <a:avLst/>
          </a:prstGeom>
          <a:noFill/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4929190" y="214290"/>
            <a:ext cx="3857652" cy="714380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Слушай внимательно и повторяй за мной слоги как можно точнее. За каждый правильно произнесенный звуковой ряд,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6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1472" y="357166"/>
            <a:ext cx="4214842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Воспроизведение слов-паронимов</a:t>
            </a:r>
          </a:p>
        </p:txBody>
      </p:sp>
      <p:pic>
        <p:nvPicPr>
          <p:cNvPr id="1026" name="Picture 2" descr="C:\Users\Дс-101\Desktop\im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5" y="1285860"/>
            <a:ext cx="1660381" cy="928694"/>
          </a:xfrm>
          <a:prstGeom prst="rect">
            <a:avLst/>
          </a:prstGeom>
          <a:noFill/>
        </p:spPr>
      </p:pic>
      <p:pic>
        <p:nvPicPr>
          <p:cNvPr id="1027" name="Picture 3" descr="C:\Users\Дс-101\Desktop\15699567133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86116" y="1285860"/>
            <a:ext cx="1777455" cy="1000132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571736" y="1643050"/>
            <a:ext cx="785818" cy="28575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Дс-101\Desktop\09596-Mallard-duck-quacking-white-backgroun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357430"/>
            <a:ext cx="1571636" cy="1347117"/>
          </a:xfrm>
          <a:prstGeom prst="rect">
            <a:avLst/>
          </a:prstGeom>
          <a:noFill/>
        </p:spPr>
      </p:pic>
      <p:pic>
        <p:nvPicPr>
          <p:cNvPr id="1029" name="Picture 5" descr="C:\Users\Дс-101\Desktop\pictur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715139" y="4408064"/>
            <a:ext cx="1604707" cy="2218488"/>
          </a:xfrm>
          <a:prstGeom prst="rect">
            <a:avLst/>
          </a:prstGeom>
          <a:noFill/>
        </p:spPr>
      </p:pic>
      <p:pic>
        <p:nvPicPr>
          <p:cNvPr id="10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06678" y="4786322"/>
            <a:ext cx="1164925" cy="1730170"/>
          </a:xfrm>
          <a:prstGeom prst="rect">
            <a:avLst/>
          </a:prstGeom>
          <a:noFill/>
        </p:spPr>
      </p:pic>
      <p:pic>
        <p:nvPicPr>
          <p:cNvPr id="2" name="Picture 2" descr="C:\Users\Дс-101\Desktop\Affordable-fishing-rod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2071678"/>
            <a:ext cx="1785950" cy="1632159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357422" y="2857496"/>
            <a:ext cx="785818" cy="28575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87279" flipH="1">
            <a:off x="1046820" y="4748097"/>
            <a:ext cx="1267637" cy="1750546"/>
          </a:xfrm>
          <a:prstGeom prst="rect">
            <a:avLst/>
          </a:prstGeom>
          <a:noFill/>
        </p:spPr>
      </p:pic>
      <p:pic>
        <p:nvPicPr>
          <p:cNvPr id="4" name="Picture 4" descr="C:\Users\Дс-101\Desktop\1980x1375_1134897_[www.ArtFile.ru]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72066" y="2000240"/>
            <a:ext cx="1714512" cy="1190633"/>
          </a:xfrm>
          <a:prstGeom prst="rect">
            <a:avLst/>
          </a:prstGeom>
          <a:noFill/>
        </p:spPr>
      </p:pic>
      <p:pic>
        <p:nvPicPr>
          <p:cNvPr id="6" name="Picture 5" descr="C:\Users\Дс-101\Desktop\zub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715272" y="2000240"/>
            <a:ext cx="928694" cy="1289425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6858016" y="2500306"/>
            <a:ext cx="785818" cy="28575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Дс-101\Desktop\5bf815a9774d536572730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85918" y="4786322"/>
            <a:ext cx="1141329" cy="1692104"/>
          </a:xfrm>
          <a:prstGeom prst="rect">
            <a:avLst/>
          </a:prstGeom>
          <a:noFill/>
        </p:spPr>
      </p:pic>
      <p:pic>
        <p:nvPicPr>
          <p:cNvPr id="1031" name="Picture 7" descr="C:\Users\Дс-101\Desktop\dJC3vCRmh8N141P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57554" y="3643314"/>
            <a:ext cx="1381118" cy="1301013"/>
          </a:xfrm>
          <a:prstGeom prst="rect">
            <a:avLst/>
          </a:prstGeom>
          <a:noFill/>
        </p:spPr>
      </p:pic>
      <p:pic>
        <p:nvPicPr>
          <p:cNvPr id="1032" name="Picture 8" descr="C:\Users\Дс-101\Desktop\depositphotos_1901139-stock-photo-chrerry-buds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57818" y="3600922"/>
            <a:ext cx="1143008" cy="1375378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4643438" y="4143380"/>
            <a:ext cx="785818" cy="28575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Дс-101\Desktop\5bf815a9774d536572730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309190">
            <a:off x="2431946" y="4691828"/>
            <a:ext cx="1154322" cy="1711368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929190" y="214290"/>
            <a:ext cx="3857652" cy="714380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Слушай внимательно и повторяй за мной слова как можно точнее. За каждую правильно произнесенную пару слов,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936120"/>
            <a:ext cx="8424936" cy="4680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Игры на развитие фонематического анализа</a:t>
            </a:r>
          </a:p>
        </p:txBody>
      </p:sp>
      <p:pic>
        <p:nvPicPr>
          <p:cNvPr id="5" name="Picture 10" descr="https://static.wixstatic.com/media/4545fa_86e6af12a7c0468983994e6464ace736~mv2.png/v1/fill/w_980,h_743,al_c,usm_0.66_1.00_0.01/4545fa_86e6af12a7c0468983994e6464ace736~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8" y="25336"/>
            <a:ext cx="2520280" cy="1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typ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4282" y="357166"/>
            <a:ext cx="4857784" cy="5000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Выделение гласного звука в начале слова </a:t>
            </a:r>
          </a:p>
        </p:txBody>
      </p:sp>
      <p:pic>
        <p:nvPicPr>
          <p:cNvPr id="2050" name="Picture 2" descr="C:\Users\Дс-101\Desktop\57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00033" y="4363380"/>
            <a:ext cx="1857388" cy="2029767"/>
          </a:xfrm>
          <a:prstGeom prst="rect">
            <a:avLst/>
          </a:prstGeom>
          <a:noFill/>
        </p:spPr>
      </p:pic>
      <p:pic>
        <p:nvPicPr>
          <p:cNvPr id="2052" name="Picture 4" descr="C:\Users\Дс-101\Desktop\slide-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714488"/>
            <a:ext cx="928694" cy="928694"/>
          </a:xfrm>
          <a:prstGeom prst="rect">
            <a:avLst/>
          </a:prstGeom>
          <a:noFill/>
        </p:spPr>
      </p:pic>
      <p:pic>
        <p:nvPicPr>
          <p:cNvPr id="2053" name="Picture 5" descr="C:\Users\Дс-101\Desktop\slide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2786058"/>
            <a:ext cx="991860" cy="928694"/>
          </a:xfrm>
          <a:prstGeom prst="rect">
            <a:avLst/>
          </a:prstGeom>
          <a:noFill/>
        </p:spPr>
      </p:pic>
      <p:pic>
        <p:nvPicPr>
          <p:cNvPr id="2054" name="Picture 6" descr="C:\Users\Дс-101\Desktop\slide-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3929066"/>
            <a:ext cx="889175" cy="928694"/>
          </a:xfrm>
          <a:prstGeom prst="rect">
            <a:avLst/>
          </a:prstGeom>
          <a:noFill/>
        </p:spPr>
      </p:pic>
      <p:pic>
        <p:nvPicPr>
          <p:cNvPr id="2055" name="Picture 7" descr="C:\Users\Дс-101\Desktop\stork-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142976" y="1643050"/>
            <a:ext cx="1643782" cy="1642925"/>
          </a:xfrm>
          <a:prstGeom prst="rect">
            <a:avLst/>
          </a:prstGeom>
          <a:noFill/>
        </p:spPr>
      </p:pic>
      <p:pic>
        <p:nvPicPr>
          <p:cNvPr id="13" name="Picture 4" descr="C:\Users\Дс-101\Desktop\slide-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1857364"/>
            <a:ext cx="1071570" cy="1071570"/>
          </a:xfrm>
          <a:prstGeom prst="rect">
            <a:avLst/>
          </a:prstGeom>
          <a:noFill/>
        </p:spPr>
      </p:pic>
      <p:pic>
        <p:nvPicPr>
          <p:cNvPr id="2056" name="Picture 8" descr="C:\Users\Дс-101\Desktop\water-bird-wing-white-animal-cute-profile-female-wildlife-wild-beak-fowl-fauna-poultry-cutout-close-up-face-one-background-duck-goose-vertebrate-beautiful-fine-side-game-bird-waterfowl-water-bird-mallard-wildfowl-an.jpg"/>
          <p:cNvPicPr>
            <a:picLocks noChangeAspect="1" noChangeArrowheads="1"/>
          </p:cNvPicPr>
          <p:nvPr/>
        </p:nvPicPr>
        <p:blipFill>
          <a:blip r:embed="rId10" cstate="email"/>
          <a:srcRect b="-1268"/>
          <a:stretch>
            <a:fillRect/>
          </a:stretch>
        </p:blipFill>
        <p:spPr bwMode="auto">
          <a:xfrm>
            <a:off x="3000364" y="2643182"/>
            <a:ext cx="1571636" cy="1397010"/>
          </a:xfrm>
          <a:prstGeom prst="rect">
            <a:avLst/>
          </a:prstGeom>
          <a:noFill/>
        </p:spPr>
      </p:pic>
      <p:pic>
        <p:nvPicPr>
          <p:cNvPr id="15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2404141" y="4748098"/>
            <a:ext cx="1267637" cy="1750546"/>
          </a:xfrm>
          <a:prstGeom prst="rect">
            <a:avLst/>
          </a:prstGeom>
          <a:noFill/>
        </p:spPr>
      </p:pic>
      <p:pic>
        <p:nvPicPr>
          <p:cNvPr id="17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3475711" y="4748097"/>
            <a:ext cx="1267637" cy="1750546"/>
          </a:xfrm>
          <a:prstGeom prst="rect">
            <a:avLst/>
          </a:prstGeom>
          <a:noFill/>
        </p:spPr>
      </p:pic>
      <p:pic>
        <p:nvPicPr>
          <p:cNvPr id="18" name="Picture 3" descr="C:\Users\Дс-101\Desktop\5bf815a9774d536572730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279" flipH="1">
            <a:off x="4761594" y="4748098"/>
            <a:ext cx="1267637" cy="1750546"/>
          </a:xfrm>
          <a:prstGeom prst="rect">
            <a:avLst/>
          </a:prstGeom>
          <a:noFill/>
        </p:spPr>
      </p:pic>
      <p:pic>
        <p:nvPicPr>
          <p:cNvPr id="21" name="Picture 6" descr="C:\Users\Дс-101\Desktop\slide-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71670" y="3000372"/>
            <a:ext cx="1094369" cy="1143008"/>
          </a:xfrm>
          <a:prstGeom prst="rect">
            <a:avLst/>
          </a:prstGeom>
          <a:noFill/>
        </p:spPr>
      </p:pic>
      <p:pic>
        <p:nvPicPr>
          <p:cNvPr id="2057" name="Picture 9" descr="C:\Users\Дс-101\Desktop\Картинка-облако-для-детей-на-прозрачном-фоне-подборка-рисунков-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86314" y="3143248"/>
            <a:ext cx="2000264" cy="1000132"/>
          </a:xfrm>
          <a:prstGeom prst="rect">
            <a:avLst/>
          </a:prstGeom>
          <a:noFill/>
        </p:spPr>
      </p:pic>
      <p:pic>
        <p:nvPicPr>
          <p:cNvPr id="22" name="Picture 5" descr="C:\Users\Дс-101\Desktop\slide-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857620" y="3786190"/>
            <a:ext cx="1168749" cy="1094318"/>
          </a:xfrm>
          <a:prstGeom prst="rect">
            <a:avLst/>
          </a:prstGeom>
          <a:noFill/>
        </p:spPr>
      </p:pic>
      <p:pic>
        <p:nvPicPr>
          <p:cNvPr id="2058" name="Picture 10" descr="C:\Users\Дс-101\Desktop\slide-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143768" y="5000636"/>
            <a:ext cx="1593885" cy="1193792"/>
          </a:xfrm>
          <a:prstGeom prst="rect">
            <a:avLst/>
          </a:prstGeom>
          <a:noFill/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5143504" y="214290"/>
            <a:ext cx="3643338" cy="785818"/>
          </a:xfrm>
          <a:prstGeom prst="flowChartAlternateProcess">
            <a:avLst/>
          </a:prstGeom>
          <a:solidFill>
            <a:srgbClr val="CCFF33"/>
          </a:solidFill>
          <a:ln>
            <a:solidFill>
              <a:srgbClr val="99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6600"/>
                </a:solidFill>
              </a:rPr>
              <a:t>Посмотри внимательно на картинки, назови их и скажи, какой первый звук в названии картинки. За каждый правильный ответ  зайчик будет давать тебе морковку.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2010</TotalTime>
  <Words>520</Words>
  <Application>Microsoft Office PowerPoint</Application>
  <PresentationFormat>Экран (4:3)</PresentationFormat>
  <Paragraphs>75</Paragraphs>
  <Slides>19</Slides>
  <Notes>8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Franklin Gothic Medium</vt:lpstr>
      <vt:lpstr>Georgia</vt:lpstr>
      <vt:lpstr>Times New Roman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Татьяна Владимировна</cp:lastModifiedBy>
  <cp:revision>239</cp:revision>
  <dcterms:created xsi:type="dcterms:W3CDTF">2017-04-21T22:11:46Z</dcterms:created>
  <dcterms:modified xsi:type="dcterms:W3CDTF">2022-03-10T06:52:58Z</dcterms:modified>
</cp:coreProperties>
</file>