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48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7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4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23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1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51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0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01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1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6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9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2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2D77-6FCD-42DC-872F-A13E0416695C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31362F-6B96-482B-BE7E-25FF4C88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7979" y="327009"/>
            <a:ext cx="88748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cs typeface="Aharoni" panose="02010803020104030203" pitchFamily="2" charset="-79"/>
              </a:rPr>
              <a:t>Консультация логопеда для родителей</a:t>
            </a:r>
          </a:p>
          <a:p>
            <a:pPr algn="ctr"/>
            <a:r>
              <a:rPr lang="ru-RU" sz="4000" dirty="0" smtClean="0">
                <a:cs typeface="Aharoni" panose="02010803020104030203" pitchFamily="2" charset="-79"/>
              </a:rPr>
              <a:t> «Речевые игры в свободное время»</a:t>
            </a:r>
            <a:endParaRPr lang="ru-RU" sz="4000" dirty="0"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537" y="6365174"/>
            <a:ext cx="873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Учитель-логопед МБОУ </a:t>
            </a:r>
            <a:r>
              <a:rPr lang="ru-RU" b="1" dirty="0" smtClean="0"/>
              <a:t>ОШ №2 города Тюмени:  </a:t>
            </a:r>
            <a:r>
              <a:rPr lang="ru-RU" b="1" dirty="0" smtClean="0"/>
              <a:t>Франк Елена Витальевна</a:t>
            </a:r>
            <a:endParaRPr lang="ru-RU" b="1" dirty="0"/>
          </a:p>
        </p:txBody>
      </p:sp>
      <p:pic>
        <p:nvPicPr>
          <p:cNvPr id="6146" name="Picture 2" descr="https://super-positive.ru/wp-content/uploads/tvorcheskie-dlja-detej-i-podrostk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66" y="3057896"/>
            <a:ext cx="4452852" cy="25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6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ikiwiki.com/uploads/posts/2022-02/1644896039_3-fikiwiki-com-p-kartinka-spasibo-za-vnimani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66254"/>
            <a:ext cx="8663009" cy="650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8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387" y="1206197"/>
            <a:ext cx="10628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Лучше развивать речевые навыки в свободном общении с ребенком, в творческих играх. Дети, увлеченные замыслом игры, не замечают того, что они учатся, хотя им приходится сталкиваться с трудностями при решении задач, поставленных в игровой форме. Игровые действия в играх и упражнениях всегда включают в себя обучающую задачу.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 descr="https://dyslexiarf.com/images/knowledge/9b69ae413c2ff762c9fef2e24b18ea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83" y="3360716"/>
            <a:ext cx="5508016" cy="36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0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898" y="243881"/>
            <a:ext cx="105690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Решение этой задачи является для каждого ребенка важным условием личного успеха в </a:t>
            </a:r>
            <a:r>
              <a:rPr lang="ru-RU" sz="3200" b="0" i="0" dirty="0" smtClean="0">
                <a:solidFill>
                  <a:srgbClr val="555555"/>
                </a:solidFill>
                <a:effectLst/>
              </a:rPr>
              <a:t>игре.</a:t>
            </a:r>
            <a:endParaRPr lang="ru-RU" sz="3200" dirty="0"/>
          </a:p>
        </p:txBody>
      </p:sp>
      <p:pic>
        <p:nvPicPr>
          <p:cNvPr id="1026" name="Picture 2" descr="https://ae04.alicdn.com/kf/H2111fbb17ef2488abe6e9a6b1617055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47" y="1464406"/>
            <a:ext cx="5393594" cy="539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8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6176" y="1305801"/>
            <a:ext cx="1089913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Данные речевые игры способствуют развитию речи, обогащения словаря, внимания, воображения ребенка.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С помощью таких игр ребенок научиться классифицировать, обобщать предметы.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Для достижения положительного результата, необходимо играть ежедневно.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06286" y="244112"/>
            <a:ext cx="102568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n-lt"/>
                <a:cs typeface="Tahoma" panose="020B0604030504040204" pitchFamily="34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«Отгадай предмет по названию его частей»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Кузов, кабина, колеса, руль, фары, дверцы (грузовик).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Ствол, ветки, сучья, листья, кора, корни (дерево).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Дно, крышка, стенки, ручки (кастрюля).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Палуба, каюта, якорь, корма, нос (корабль).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Подъезд, этаж, лестница, квартиры, чердак (дом).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Крылья, кабина, хвост, мотор (самолет).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Глаза, лоб, нос, рот, брови, щеки (лицо).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Рукава, воротник, манжеты (рубашка).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Голова, туловище, ноги, хвост, вымя (корова).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Пол, стены, потолок (комната).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cs typeface="Tahoma" panose="020B0604030504040204" pitchFamily="34" charset="0"/>
              </a:rPr>
              <a:t>Подоконник, рама, стекло (окно).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3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-914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9" y="153515"/>
            <a:ext cx="10189030" cy="62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6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59" y="75909"/>
            <a:ext cx="9163082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6052" y="546380"/>
            <a:ext cx="116299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0" algn="just"/>
            <a:r>
              <a:rPr lang="ru-RU" sz="3200" b="1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Игра «Кто, что делает?»</a:t>
            </a:r>
            <a:endParaRPr lang="ru-RU" sz="3200" b="0" i="0" dirty="0" smtClean="0">
              <a:solidFill>
                <a:srgbClr val="555555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Задача ребенка придумать как можно больше слов к слову. Например, кошка - мяукает, бежит, прыгает, шипит...</a:t>
            </a:r>
          </a:p>
          <a:p>
            <a:pPr indent="450850"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 Машина - едет, гудит, везет грузы... и т.д.</a:t>
            </a:r>
          </a:p>
          <a:p>
            <a:pPr marL="908050" algn="just"/>
            <a:r>
              <a:rPr lang="ru-RU" sz="3200" b="1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 «Кто где живет?»</a:t>
            </a:r>
            <a:endParaRPr lang="ru-RU" sz="3200" b="0" i="0" dirty="0" smtClean="0">
              <a:solidFill>
                <a:srgbClr val="555555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Например, кто живет в дупле? (белка).</a:t>
            </a:r>
          </a:p>
          <a:p>
            <a:pPr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Кто живет в будке? (собака).</a:t>
            </a:r>
          </a:p>
          <a:p>
            <a:pPr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Кто живет в норе? (лиса).</a:t>
            </a:r>
          </a:p>
          <a:p>
            <a:pPr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Кто живет в берлоге? (медведь).</a:t>
            </a:r>
          </a:p>
          <a:p>
            <a:pPr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Кто живет в гнезде? (птицы).</a:t>
            </a:r>
          </a:p>
          <a:p>
            <a:pPr marL="908050" algn="just"/>
            <a:r>
              <a:rPr lang="ru-RU" sz="3200" b="1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  «Кто у кого?»</a:t>
            </a:r>
            <a:endParaRPr lang="ru-RU" sz="3200" b="0" i="0" dirty="0" smtClean="0">
              <a:solidFill>
                <a:srgbClr val="555555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3200" b="0" i="0" dirty="0" smtClean="0">
                <a:solidFill>
                  <a:srgbClr val="555555"/>
                </a:solidFill>
                <a:effectLst/>
                <a:latin typeface="Calibri" panose="020F0502020204030204" pitchFamily="34" charset="0"/>
              </a:rPr>
              <a:t> У лисы – лисята, а у волка, собаки, свиньи, овцы…</a:t>
            </a:r>
            <a:endParaRPr lang="ru-RU" sz="3200" b="0" i="0" dirty="0">
              <a:solidFill>
                <a:srgbClr val="555555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2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1" y="2335273"/>
            <a:ext cx="7802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«Игра не пустая забава. Она необходима для счастья детей, для их здоровья и правильного развития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».</a:t>
            </a:r>
          </a:p>
          <a:p>
            <a:pPr algn="ctr"/>
            <a:endParaRPr 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                                             </a:t>
            </a:r>
            <a:r>
              <a:rPr lang="ru-RU" sz="3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Д.В.Менджерицкая</a:t>
            </a:r>
            <a:endParaRPr lang="ru-RU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704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142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Школа-2</dc:creator>
  <cp:lastModifiedBy>2021</cp:lastModifiedBy>
  <cp:revision>9</cp:revision>
  <dcterms:created xsi:type="dcterms:W3CDTF">2023-09-07T08:30:13Z</dcterms:created>
  <dcterms:modified xsi:type="dcterms:W3CDTF">2023-09-14T09:37:14Z</dcterms:modified>
</cp:coreProperties>
</file>