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Упражнения и игровые приемы, направленные на коррекцию акустической </a:t>
            </a:r>
            <a:r>
              <a:rPr lang="ru-RU" dirty="0" err="1" smtClean="0"/>
              <a:t>дисграфии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Учитель – логопед МБОУ ОШ №2 города Тюмени: Григорьева О.Н.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16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52936"/>
            <a:ext cx="8314178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270" y="764704"/>
            <a:ext cx="5803900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990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8820472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3"/>
            <a:ext cx="882047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574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519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96070"/>
            <a:ext cx="792088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2828836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Сделай подписи к картинкам. Выдели гласную букву У или Ю в каждом слове. Образец: ПУГОВИЦА.</a:t>
            </a:r>
          </a:p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27606"/>
            <a:ext cx="18383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138612"/>
            <a:ext cx="2304256" cy="163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914775"/>
            <a:ext cx="173355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557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7992887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Отгадай ребусы и запиши отгаданные слова.</a:t>
            </a:r>
          </a:p>
        </p:txBody>
      </p:sp>
    </p:spTree>
    <p:extLst>
      <p:ext uri="{BB962C8B-B14F-4D97-AF65-F5344CB8AC3E}">
        <p14:creationId xmlns:p14="http://schemas.microsoft.com/office/powerpoint/2010/main" val="130835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ru-RU" dirty="0"/>
              <a:t>Саду, Люба, гуляла, в.</a:t>
            </a:r>
          </a:p>
          <a:p>
            <a:r>
              <a:rPr lang="ru-RU" dirty="0"/>
              <a:t>Пруду, утки, купались, в.</a:t>
            </a:r>
          </a:p>
          <a:p>
            <a:r>
              <a:rPr lang="ru-RU" dirty="0"/>
              <a:t>Волки, на, ночью, воют, луну.</a:t>
            </a:r>
          </a:p>
          <a:p>
            <a:r>
              <a:rPr lang="ru-RU" dirty="0"/>
              <a:t>Плохо, стужу, воробьи, зимнюю, переносят.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dirty="0"/>
              <a:t>Из данных наборов слов составь предложения. Запиши их. Отметь мягкие согласные перед гласной Ю и твёрдые согласные перед гласной У. Объясни, почему в одних </a:t>
            </a:r>
            <a:r>
              <a:rPr lang="ru-RU" sz="2400" dirty="0" err="1"/>
              <a:t>сло¬вах</a:t>
            </a:r>
            <a:r>
              <a:rPr lang="ru-RU" sz="2400" dirty="0"/>
              <a:t> мы пишем букву У, а в других — Ю?</a:t>
            </a:r>
          </a:p>
        </p:txBody>
      </p:sp>
    </p:spTree>
    <p:extLst>
      <p:ext uri="{BB962C8B-B14F-4D97-AF65-F5344CB8AC3E}">
        <p14:creationId xmlns:p14="http://schemas.microsoft.com/office/powerpoint/2010/main" val="347268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04665"/>
            <a:ext cx="7408333" cy="12241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76672"/>
            <a:ext cx="8424936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7" y="2828836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Пройди по дорожкам — составь и запиши слова (следи за стрелками). Сравни пары получившихся слов по звучанию, написанию и значению.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4" y="4489450"/>
            <a:ext cx="7877373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11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rmAutofit fontScale="90000"/>
          </a:bodyPr>
          <a:lstStyle/>
          <a:p>
            <a:r>
              <a:rPr lang="ru-RU" dirty="0"/>
              <a:t>. </a:t>
            </a:r>
            <a:r>
              <a:rPr lang="ru-RU" sz="3100" b="1" dirty="0">
                <a:solidFill>
                  <a:srgbClr val="0070C0"/>
                </a:solidFill>
              </a:rPr>
              <a:t>Вставь пропущенные буквы О — Ё и прочитай слова, записанные на зёрнышках. </a:t>
            </a:r>
            <a:r>
              <a:rPr lang="ru-RU" sz="3100" b="1" dirty="0" err="1">
                <a:solidFill>
                  <a:srgbClr val="0070C0"/>
                </a:solidFill>
              </a:rPr>
              <a:t>Распре¬дели</a:t>
            </a:r>
            <a:r>
              <a:rPr lang="ru-RU" sz="3100" b="1" dirty="0">
                <a:solidFill>
                  <a:srgbClr val="0070C0"/>
                </a:solidFill>
              </a:rPr>
              <a:t> «зернышки»-слова в три миски. Проведи линии-дорожки.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36912"/>
            <a:ext cx="7560839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8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</TotalTime>
  <Words>176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Упражнения и игровые приемы, направленные на коррекцию акустической дисграфии</vt:lpstr>
      <vt:lpstr>Презентация PowerPoint</vt:lpstr>
      <vt:lpstr>Презентация PowerPoint</vt:lpstr>
      <vt:lpstr>Презентация PowerPoint</vt:lpstr>
      <vt:lpstr>Отгадай ребусы и запиши отгаданные слова.</vt:lpstr>
      <vt:lpstr>Из данных наборов слов составь предложения. Запиши их. Отметь мягкие согласные перед гласной Ю и твёрдые согласные перед гласной У. Объясни, почему в одних сло¬вах мы пишем букву У, а в других — Ю?</vt:lpstr>
      <vt:lpstr>Презентация PowerPoint</vt:lpstr>
      <vt:lpstr>. Вставь пропущенные буквы О — Ё и прочитай слова, записанные на зёрнышках. Распре¬дели «зернышки»-слова в три миски. Проведи линии-дорожки.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2021</dc:creator>
  <cp:lastModifiedBy>2021</cp:lastModifiedBy>
  <cp:revision>11</cp:revision>
  <dcterms:created xsi:type="dcterms:W3CDTF">2023-11-21T06:43:58Z</dcterms:created>
  <dcterms:modified xsi:type="dcterms:W3CDTF">2023-11-21T07:15:07Z</dcterms:modified>
</cp:coreProperties>
</file>