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7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6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0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3850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56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14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17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5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8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3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8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7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4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9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8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AFAA9-BB00-42DF-9B12-62D8098626A2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732AB2-CCB2-4011-81B5-1AA7C9C6B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5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4092" y="85497"/>
            <a:ext cx="8789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"9 идей для пальчиковой гимнастики"</a:t>
            </a:r>
            <a:endParaRPr lang="ru-RU" sz="3600" dirty="0"/>
          </a:p>
        </p:txBody>
      </p:sp>
      <p:pic>
        <p:nvPicPr>
          <p:cNvPr id="6146" name="Picture 2" descr="https://remosnov.ru/wp-content/uploads/8/1/b/81b743b284472d1ac51704bf406c1e0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0" b="7301"/>
          <a:stretch/>
        </p:blipFill>
        <p:spPr bwMode="auto">
          <a:xfrm>
            <a:off x="2392635" y="731828"/>
            <a:ext cx="8572500" cy="44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3776" y="5697755"/>
            <a:ext cx="6205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Учитель-логопед   МБОУ ОШ№ 2 Франк Елена Витальевна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412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6935" y="3028208"/>
            <a:ext cx="9607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0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6710" y="289660"/>
            <a:ext cx="69272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1. Счётные палочки.</a:t>
            </a:r>
            <a:endParaRPr lang="ru-RU" sz="2800" b="0" i="0" dirty="0" smtClean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ru-RU" sz="2800" b="0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Выкладывая геометрические фигуры, можно познакомить ребёнка с их названиями. Составляя узоры, можно пересчитывать палочки, тем самым готовить ребёнка к усвоению счёта.</a:t>
            </a:r>
            <a:endParaRPr lang="ru-RU" sz="28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alt.izh.one/files/learning/41/preview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80" y="2887027"/>
            <a:ext cx="5020250" cy="39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1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0488" y="697814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sz="2800" b="1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2. Семена растений.</a:t>
            </a:r>
            <a:endParaRPr lang="ru-RU" sz="2800" b="0" i="0" dirty="0" smtClean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ru-RU" sz="2800" b="0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Можно выкладывать горохом или фасолью контур нарисованной фигуры. Можно перемешать белую и красную фасоль и предложить ребёнку рассортировать её по цвету.</a:t>
            </a:r>
            <a:endParaRPr lang="ru-RU" sz="28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muftiyatri.ru/wp-content/uploads/6/5/1/65137ccd25d47ecb2cf1de7afce55e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9" y="3699479"/>
            <a:ext cx="4191990" cy="28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3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3611" y="37718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sz="2800" b="1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3. Пуговицы.</a:t>
            </a:r>
            <a:endParaRPr lang="ru-RU" sz="2800" b="0" i="0" dirty="0" smtClean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ru-RU" sz="2800" b="0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С помощью пуговиц можно выкладывать дорожки и узоры, можно нанизывать пуговицы ни нитку или проволоку. Из проволоки можно сделать кустик и вешать на него листики (зелёные пуговицы) или плоды (красные и жёлтые пуговицы).</a:t>
            </a:r>
            <a:endParaRPr lang="ru-RU" sz="28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666" y="3842314"/>
            <a:ext cx="4045527" cy="30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316" y="138925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sz="2800" b="1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4. Прищепки.</a:t>
            </a:r>
            <a:endParaRPr lang="ru-RU" sz="2800" b="0" i="0" dirty="0" smtClean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ru-RU" sz="2800" b="0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Прищепки можно цеплять на что угодно. Важно показать малышу, как правильно брать прищепки, как можно их открыть, как прикрепить. Можно цеплять прищепки к картонным фигурам: лучи к солнцу (</a:t>
            </a:r>
            <a:r>
              <a:rPr lang="ru-RU" sz="2800" b="0" i="0" dirty="0" err="1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жѐлтый</a:t>
            </a:r>
            <a:r>
              <a:rPr lang="ru-RU" sz="2800" b="0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 круг), дождик к туче, травку к лужайке (коричневый прямоугольник) и т.д.</a:t>
            </a:r>
            <a:endParaRPr lang="ru-RU" sz="28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706" y="1733900"/>
            <a:ext cx="3765466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0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943" y="127970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sz="1200" b="1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ru-RU" sz="2800" b="1" dirty="0" smtClean="0">
                <a:solidFill>
                  <a:srgbClr val="000080"/>
                </a:solidFill>
                <a:latin typeface="trebuchet ms" panose="020B0603020202020204" pitchFamily="34" charset="0"/>
              </a:rPr>
              <a:t>5. Т</a:t>
            </a:r>
            <a:r>
              <a:rPr lang="ru-RU" sz="2800" b="1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рафареты.</a:t>
            </a:r>
            <a:endParaRPr lang="ru-RU" sz="2800" b="0" i="0" dirty="0" smtClean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ru-RU" sz="2800" b="0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Поскольку малышам легче обводить внутри, чем снаружи, начинать лучше с трафаретов для внутренней обводки и с самых лёгких фигур (круг, квадрат). Желательно, чтобы трафареты были не плоскими (можно сделать из линолеума).</a:t>
            </a:r>
            <a:endParaRPr lang="ru-RU" sz="28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919" y="1389214"/>
            <a:ext cx="4888859" cy="34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65/d9/12/65d9126c5a0461d0847e86a11d7c3fd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201" y="921001"/>
            <a:ext cx="2194211" cy="27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lgebrazhizni.ru/wp-content/uploads/2018/10/%D0%BF%D1%80%D0%B8%D0%BC%D0%B5%D0%BD%D0%B5%D0%BD%D0%B8%D0%B5-%D1%81%D1%83-%D0%B4%D0%B6%D0%BE%D0%BA-%D1%82%D0%B5%D1%80%D0%B0%D0%BF%D0%B8%D0%B8-%D0%B4%D0%BB%D1%8F-%D1%80%D0%B0%D0%B7%D0%B2%D0%B8%D1%82%D0%B8%D1%8F-%D1%80%D0%B5%D1%87%D0%B8-%D0%B4%D0%B5%D1%82%D0%B5%D0%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75" y="4060939"/>
            <a:ext cx="3729415" cy="27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7346" y="0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sz="2800" b="1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6. Крышки.</a:t>
            </a:r>
            <a:endParaRPr lang="ru-RU" sz="2800" b="0" i="0" dirty="0" smtClean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ru-RU" sz="2800" b="0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Дайте ребёнку разные по форме и величине баночки или бутылочки и отдельно крышечки от них. Предложите ему подобрать крышечки к подходящим баночкам и закрутить их.</a:t>
            </a:r>
            <a:endParaRPr lang="ru-RU" sz="28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5420" y="3569484"/>
            <a:ext cx="5506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7.Массажный шарик су-</a:t>
            </a:r>
            <a:r>
              <a:rPr lang="ru-RU" sz="2800" b="1" i="0" dirty="0" err="1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джок</a:t>
            </a:r>
            <a:r>
              <a:rPr lang="ru-RU" sz="2800" b="1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 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449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9263" y="118753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sz="1200" b="1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ru-RU" sz="2800" b="1" dirty="0" smtClean="0">
                <a:solidFill>
                  <a:srgbClr val="000080"/>
                </a:solidFill>
                <a:latin typeface="trebuchet ms" panose="020B0603020202020204" pitchFamily="34" charset="0"/>
              </a:rPr>
              <a:t>8.Ф</a:t>
            </a:r>
            <a:r>
              <a:rPr lang="ru-RU" sz="2800" b="1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ольга.</a:t>
            </a:r>
            <a:endParaRPr lang="ru-RU" sz="2800" b="0" i="0" dirty="0" smtClean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ru-RU" sz="2800" b="0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Заверните в фольгу мелкие предметы, пусть малыш их разворачивает, а потом заворачивает сам.</a:t>
            </a:r>
            <a:endParaRPr lang="ru-RU" sz="28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s://sdelaysam-svoimirukami.ru/uploads/posts/2020-12/1607757701_1-0-00-36-9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" t="185" r="519" b="-185"/>
          <a:stretch/>
        </p:blipFill>
        <p:spPr bwMode="auto">
          <a:xfrm flipV="1">
            <a:off x="3622292" y="3723283"/>
            <a:ext cx="5972971" cy="26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4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595" y="57906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sz="1200" b="1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ru-RU" sz="2800" b="1" dirty="0" smtClean="0">
                <a:solidFill>
                  <a:srgbClr val="000080"/>
                </a:solidFill>
                <a:latin typeface="trebuchet ms" panose="020B0603020202020204" pitchFamily="34" charset="0"/>
              </a:rPr>
              <a:t>9.И</a:t>
            </a:r>
            <a:r>
              <a:rPr lang="ru-RU" sz="2800" b="1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гры с пластиковой бутылкой.</a:t>
            </a:r>
            <a:endParaRPr lang="ru-RU" sz="2800" b="0" i="0" dirty="0" smtClean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ru-RU" sz="2800" b="0" i="0" dirty="0" smtClean="0"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Попросите малыша сложить мелкие предметы по одному в пластиковую бутылку через горлышко. Если вы отдыхаете на море, можно собирать мелкие камушки или ракушки. Это игра также учит малыша определять на глаз размер предметов.</a:t>
            </a:r>
            <a:endParaRPr lang="ru-RU" sz="2800" b="0" i="0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https://i.mycdn.me/i?r=AzEPZsRbOZEKgBhR0XGMT1RkYJxHmAQ0r_JuJZtCVUQMIaaKTM5SRkZCeTgDn6uOy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r="22128" b="8904"/>
          <a:stretch/>
        </p:blipFill>
        <p:spPr bwMode="auto">
          <a:xfrm>
            <a:off x="8265226" y="750759"/>
            <a:ext cx="3869266" cy="465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1886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186</TotalTime>
  <Words>212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trebuchet ms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Школа-2</dc:creator>
  <cp:lastModifiedBy>Школа-2</cp:lastModifiedBy>
  <cp:revision>8</cp:revision>
  <dcterms:created xsi:type="dcterms:W3CDTF">2023-10-26T05:55:34Z</dcterms:created>
  <dcterms:modified xsi:type="dcterms:W3CDTF">2023-11-15T05:22:42Z</dcterms:modified>
</cp:coreProperties>
</file>