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Упражнения, направленные на коррекцию оптической </a:t>
            </a:r>
            <a:r>
              <a:rPr lang="ru-RU" sz="3200" dirty="0" err="1" smtClean="0"/>
              <a:t>дисграфии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581128"/>
            <a:ext cx="4968552" cy="105767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– логопед МБОУ ОШ №2 города Тюмени: Григорьева О.Н.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помогут: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связывать  произнесенный звук </a:t>
            </a:r>
            <a:r>
              <a:rPr lang="ru-RU" dirty="0"/>
              <a:t>и его </a:t>
            </a:r>
            <a:r>
              <a:rPr lang="ru-RU" dirty="0" smtClean="0"/>
              <a:t>графическое изображение на письме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автоматизировать и дифференцировать смешиваемые и </a:t>
            </a:r>
            <a:r>
              <a:rPr lang="ru-RU" dirty="0" smtClean="0"/>
              <a:t>взаимозаменяемые гласные </a:t>
            </a:r>
            <a:r>
              <a:rPr lang="ru-RU" dirty="0"/>
              <a:t>и согласные буквы (изолированно, в слогах, словах, </a:t>
            </a:r>
            <a:r>
              <a:rPr lang="ru-RU" dirty="0" smtClean="0"/>
              <a:t>словосочетаниях, предложениях </a:t>
            </a:r>
            <a:r>
              <a:rPr lang="ru-RU" dirty="0"/>
              <a:t>и тексте).</a:t>
            </a:r>
          </a:p>
        </p:txBody>
      </p:sp>
    </p:spTree>
    <p:extLst>
      <p:ext uri="{BB962C8B-B14F-4D97-AF65-F5344CB8AC3E}">
        <p14:creationId xmlns:p14="http://schemas.microsoft.com/office/powerpoint/2010/main" val="256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БУКВЫ О-А.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 Рассмотри таблицу букв. Найди и соедини линиями буквы, сходные по начертанию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4800" dirty="0"/>
              <a:t>и к у з в ж ш n о а б</a:t>
            </a:r>
          </a:p>
          <a:p>
            <a:pPr marL="0" indent="0" algn="ctr">
              <a:buNone/>
            </a:pPr>
            <a:r>
              <a:rPr lang="ru-RU" sz="4800" dirty="0"/>
              <a:t>д с н т э Е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6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6064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Рассмотри буквы-сестрички о </a:t>
            </a:r>
            <a:r>
              <a:rPr lang="ru-RU" sz="2800" dirty="0" smtClean="0"/>
              <a:t>- а </a:t>
            </a:r>
            <a:r>
              <a:rPr lang="ru-RU" sz="2800" dirty="0"/>
              <a:t>и их символические изображения. Скажи, в чем сходство</a:t>
            </a:r>
            <a:br>
              <a:rPr lang="ru-RU" sz="2800" dirty="0"/>
            </a:br>
            <a:r>
              <a:rPr lang="ru-RU" sz="2800" dirty="0"/>
              <a:t>и различие в написании этих букв?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1455102" cy="153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852936"/>
            <a:ext cx="165618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016" y="2636912"/>
            <a:ext cx="1966144" cy="167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36912"/>
            <a:ext cx="1224136" cy="150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6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Соедини необходимые элементы так, чтобы получились буквы о-а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6600" dirty="0" smtClean="0">
                <a:latin typeface="Fd32961-Identity-H"/>
              </a:rPr>
              <a:t>    о</a:t>
            </a:r>
            <a:endParaRPr lang="ru-RU" sz="6600" dirty="0">
              <a:latin typeface="Fd32961-Identity-H"/>
            </a:endParaRPr>
          </a:p>
          <a:p>
            <a:endParaRPr lang="ru-RU" sz="6600" dirty="0" smtClean="0">
              <a:latin typeface="Fd32961-Identity-H"/>
            </a:endParaRPr>
          </a:p>
          <a:p>
            <a:pPr marL="0" indent="0">
              <a:buNone/>
            </a:pPr>
            <a:r>
              <a:rPr lang="ru-RU" dirty="0" smtClean="0"/>
              <a:t>   Запиши </a:t>
            </a:r>
            <a:r>
              <a:rPr lang="ru-RU" dirty="0"/>
              <a:t>буквы на строке </a:t>
            </a:r>
            <a:r>
              <a:rPr lang="ru-RU" dirty="0" smtClean="0"/>
              <a:t>поэлементно</a:t>
            </a:r>
          </a:p>
          <a:p>
            <a:pPr marL="0" indent="0">
              <a:buNone/>
            </a:pPr>
            <a:r>
              <a:rPr lang="ru-RU" dirty="0" smtClean="0"/>
              <a:t>    _________________________________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1722438"/>
            <a:ext cx="38766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 flipH="1">
            <a:off x="7092279" y="2727325"/>
            <a:ext cx="1080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Fd32961-Identity-H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2773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Autofit/>
          </a:bodyPr>
          <a:lstStyle/>
          <a:p>
            <a:r>
              <a:rPr lang="ru-RU" sz="2800" dirty="0" err="1"/>
              <a:t>Помооги</a:t>
            </a:r>
            <a:r>
              <a:rPr lang="ru-RU" sz="2800" dirty="0"/>
              <a:t> буквам о - а вернуться в слова. Обозначь эти буквы в словах соответствующими</a:t>
            </a:r>
            <a:br>
              <a:rPr lang="ru-RU" sz="2800" dirty="0"/>
            </a:br>
            <a:r>
              <a:rPr lang="ru-RU" sz="2800" dirty="0"/>
              <a:t>символами. Подумай, в каком облаке прячется два слова?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266429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67063"/>
            <a:ext cx="2156644" cy="181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52179"/>
            <a:ext cx="22892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1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Вставь пропущенные буквы о - а и прочитай стихотворение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Т </a:t>
            </a:r>
            <a:r>
              <a:rPr lang="ru-RU" dirty="0"/>
              <a:t>••• м К ... ТИК ус ... </a:t>
            </a:r>
            <a:r>
              <a:rPr lang="ru-RU" dirty="0" err="1"/>
              <a:t>тый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П </a:t>
            </a:r>
            <a:r>
              <a:rPr lang="ru-RU" dirty="0"/>
              <a:t>... с ... </a:t>
            </a:r>
            <a:r>
              <a:rPr lang="ru-RU" dirty="0" err="1"/>
              <a:t>дику</a:t>
            </a:r>
            <a:r>
              <a:rPr lang="ru-RU" dirty="0"/>
              <a:t> 6р ... </a:t>
            </a:r>
            <a:r>
              <a:rPr lang="ru-RU" dirty="0" err="1"/>
              <a:t>дит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smtClean="0"/>
              <a:t> А </a:t>
            </a:r>
            <a:r>
              <a:rPr lang="ru-RU" dirty="0"/>
              <a:t>К ... ЗЛИК р ... г ... </a:t>
            </a:r>
            <a:r>
              <a:rPr lang="ru-RU" dirty="0" err="1"/>
              <a:t>тыЙ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З </a:t>
            </a:r>
            <a:r>
              <a:rPr lang="ru-RU" dirty="0"/>
              <a:t>... к ... ТИК ... М Х ... </a:t>
            </a:r>
            <a:r>
              <a:rPr lang="ru-RU" dirty="0" err="1"/>
              <a:t>дит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И </a:t>
            </a:r>
            <a:r>
              <a:rPr lang="ru-RU" dirty="0"/>
              <a:t>л ... п ... </a:t>
            </a:r>
            <a:r>
              <a:rPr lang="ru-RU" dirty="0" err="1"/>
              <a:t>чк</a:t>
            </a:r>
            <a:r>
              <a:rPr lang="ru-RU" dirty="0"/>
              <a:t> ... й К ... ТИК УМ ... </a:t>
            </a:r>
            <a:r>
              <a:rPr lang="ru-RU" dirty="0" err="1"/>
              <a:t>ет</a:t>
            </a:r>
            <a:r>
              <a:rPr lang="ru-RU" dirty="0"/>
              <a:t> с в ... й р ... тик,</a:t>
            </a:r>
          </a:p>
          <a:p>
            <a:pPr marL="0" indent="0">
              <a:buNone/>
            </a:pPr>
            <a:r>
              <a:rPr lang="ru-RU" dirty="0"/>
              <a:t>А К ... </a:t>
            </a:r>
            <a:r>
              <a:rPr lang="ru-RU" dirty="0" err="1"/>
              <a:t>злик</a:t>
            </a:r>
            <a:r>
              <a:rPr lang="ru-RU" dirty="0"/>
              <a:t> сед ... Ю т р </a:t>
            </a:r>
            <a:r>
              <a:rPr lang="ru-RU" dirty="0" err="1"/>
              <a:t>ясет</a:t>
            </a:r>
            <a:r>
              <a:rPr lang="ru-RU" dirty="0"/>
              <a:t> 6 ... р ... д ... ю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8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239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Упражнения, направленные на коррекцию оптической дисграфии</vt:lpstr>
      <vt:lpstr>Упражнения помогут:</vt:lpstr>
      <vt:lpstr>БУКВЫ О-А.</vt:lpstr>
      <vt:lpstr>Рассмотри буквы-сестрички о - а и их символические изображения. Скажи, в чем сходство и различие в написании этих букв? </vt:lpstr>
      <vt:lpstr>Соедини необходимые элементы так, чтобы получились буквы о-а. </vt:lpstr>
      <vt:lpstr>Помооги буквам о - а вернуться в слова. Обозначь эти буквы в словах соответствующими символами. Подумай, в каком облаке прячется два слова? </vt:lpstr>
      <vt:lpstr>Вставь пропущенные буквы о - а и прочитай стихотворение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14</cp:revision>
  <dcterms:created xsi:type="dcterms:W3CDTF">2023-12-07T10:03:03Z</dcterms:created>
  <dcterms:modified xsi:type="dcterms:W3CDTF">2023-12-07T10:33:35Z</dcterms:modified>
</cp:coreProperties>
</file>