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3" r:id="rId9"/>
    <p:sldId id="262" r:id="rId10"/>
    <p:sldId id="26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38" y="3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7B38F-1FC6-4B42-A3EF-22AD0D34ECAC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85AD4-7E7E-40F3-9209-D19D8F94FD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574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7B38F-1FC6-4B42-A3EF-22AD0D34ECAC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85AD4-7E7E-40F3-9209-D19D8F94FD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919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7B38F-1FC6-4B42-A3EF-22AD0D34ECAC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85AD4-7E7E-40F3-9209-D19D8F94FD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205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7B38F-1FC6-4B42-A3EF-22AD0D34ECAC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85AD4-7E7E-40F3-9209-D19D8F94FD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883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7B38F-1FC6-4B42-A3EF-22AD0D34ECAC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85AD4-7E7E-40F3-9209-D19D8F94FD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160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7B38F-1FC6-4B42-A3EF-22AD0D34ECAC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85AD4-7E7E-40F3-9209-D19D8F94FD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566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7B38F-1FC6-4B42-A3EF-22AD0D34ECAC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85AD4-7E7E-40F3-9209-D19D8F94FD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163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7B38F-1FC6-4B42-A3EF-22AD0D34ECAC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85AD4-7E7E-40F3-9209-D19D8F94FD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598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7B38F-1FC6-4B42-A3EF-22AD0D34ECAC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85AD4-7E7E-40F3-9209-D19D8F94FD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365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7B38F-1FC6-4B42-A3EF-22AD0D34ECAC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85AD4-7E7E-40F3-9209-D19D8F94FD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09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7B38F-1FC6-4B42-A3EF-22AD0D34ECAC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85AD4-7E7E-40F3-9209-D19D8F94FD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455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7B38F-1FC6-4B42-A3EF-22AD0D34ECAC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85AD4-7E7E-40F3-9209-D19D8F94FD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760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top-fon.com/uploads/posts/2023-02/1675205275_top-fon-com-p-skachat-zimnii-fon-dlya-prezentatsii-12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top-fon.com/uploads/posts/2023-02/1675205275_top-fon-com-p-skachat-zimnii-fon-dlya-prezentatsii-12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https://avatars.mds.yandex.net/i?id=b8afdedbb42f9c681b0951d7ab5e7d70fdda445e-5115981-images-thumbs&amp;ref=rim&amp;n=33&amp;w=200&amp;h=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" y="7936"/>
            <a:ext cx="12327371" cy="6910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48000" y="2967335"/>
            <a:ext cx="6096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400" dirty="0"/>
              <a:t>Логопедические игры зимой</a:t>
            </a:r>
          </a:p>
          <a:p>
            <a:pPr algn="ctr"/>
            <a:endParaRPr lang="ru-RU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1828800" y="5090993"/>
            <a:ext cx="459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Учитель-логопед  МБОУ СОШ №2  Франк Е.В.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279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7590" y="-30780"/>
            <a:ext cx="12327180" cy="69195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61309" y="2905780"/>
            <a:ext cx="62464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/>
          </a:p>
          <a:p>
            <a:r>
              <a:rPr lang="ru-RU" sz="2800" dirty="0" smtClean="0"/>
              <a:t>Надеюсь</a:t>
            </a:r>
            <a:r>
              <a:rPr lang="ru-RU" sz="2800" dirty="0"/>
              <a:t>, что этот опыт вдохновит и Вас </a:t>
            </a:r>
            <a:endParaRPr lang="ru-RU" sz="2800" dirty="0" smtClean="0"/>
          </a:p>
          <a:p>
            <a:pPr algn="ctr"/>
            <a:r>
              <a:rPr lang="ru-RU" sz="2800" dirty="0" smtClean="0"/>
              <a:t>и </a:t>
            </a:r>
            <a:r>
              <a:rPr lang="ru-RU" sz="2800" dirty="0"/>
              <a:t>даст идеи интересных речевых игр!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009365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7590" y="-30780"/>
            <a:ext cx="12327180" cy="691956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048000" y="1665284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444444"/>
                </a:solidFill>
                <a:latin typeface="Helvetica Neue"/>
              </a:rPr>
              <a:t>Зима </a:t>
            </a:r>
            <a:r>
              <a:rPr lang="ru-RU" sz="2800" b="1" dirty="0">
                <a:solidFill>
                  <a:srgbClr val="444444"/>
                </a:solidFill>
                <a:latin typeface="Helvetica Neue"/>
              </a:rPr>
              <a:t>– чудесное волшебное время года. Даже в холодную и морозную погоду  зима дарит много радости детворе. В это время можно играть в снежки, кататься на лыжах и санках. А еще много разных речевых игр можно провести с детьми и закрепить знания о зиме.</a:t>
            </a:r>
            <a:endParaRPr lang="ru-RU" sz="2800" b="1" i="0" dirty="0">
              <a:solidFill>
                <a:srgbClr val="444444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836063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7590" y="-27732"/>
            <a:ext cx="12327180" cy="691346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352800" y="460259"/>
            <a:ext cx="6096000" cy="56938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/>
              <a:t>Дидактическая игра «Да и нет» (с мячом).</a:t>
            </a:r>
          </a:p>
          <a:p>
            <a:r>
              <a:rPr lang="ru-RU" sz="2800" b="1" dirty="0"/>
              <a:t>Взрослый предлагает ребёнку фразы, а ребёнок определяет, бывает это зимой или нет:</a:t>
            </a:r>
          </a:p>
          <a:p>
            <a:endParaRPr lang="ru-RU" sz="2800" dirty="0"/>
          </a:p>
          <a:p>
            <a:r>
              <a:rPr lang="ru-RU" sz="2800" dirty="0"/>
              <a:t>Зимой идет снег.</a:t>
            </a:r>
          </a:p>
          <a:p>
            <a:endParaRPr lang="ru-RU" sz="2800" dirty="0"/>
          </a:p>
          <a:p>
            <a:r>
              <a:rPr lang="ru-RU" sz="2800" dirty="0"/>
              <a:t>Зимой люди купаются в реке.</a:t>
            </a:r>
          </a:p>
          <a:p>
            <a:endParaRPr lang="ru-RU" sz="2800" dirty="0"/>
          </a:p>
          <a:p>
            <a:r>
              <a:rPr lang="ru-RU" sz="2800" dirty="0"/>
              <a:t>Зимой катаются на велосипеде.</a:t>
            </a:r>
          </a:p>
          <a:p>
            <a:endParaRPr lang="ru-RU" sz="2800" dirty="0"/>
          </a:p>
          <a:p>
            <a:r>
              <a:rPr lang="ru-RU" sz="2800" dirty="0"/>
              <a:t>Зимой люди надевают шубы и т.п.</a:t>
            </a:r>
          </a:p>
        </p:txBody>
      </p:sp>
    </p:spTree>
    <p:extLst>
      <p:ext uri="{BB962C8B-B14F-4D97-AF65-F5344CB8AC3E}">
        <p14:creationId xmlns:p14="http://schemas.microsoft.com/office/powerpoint/2010/main" val="2417469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1560"/>
            <a:ext cx="12327180" cy="691956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420390" y="311473"/>
            <a:ext cx="6096000" cy="61247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/>
              <a:t>Игровое упражнение: «Доскажи словечко»</a:t>
            </a:r>
          </a:p>
          <a:p>
            <a:r>
              <a:rPr lang="ru-RU" sz="2800" dirty="0"/>
              <a:t>1.Тихо, тихо, как во сне</a:t>
            </a:r>
          </a:p>
          <a:p>
            <a:r>
              <a:rPr lang="ru-RU" sz="2800" dirty="0" smtClean="0"/>
              <a:t>Падает </a:t>
            </a:r>
            <a:r>
              <a:rPr lang="ru-RU" sz="2800" dirty="0"/>
              <a:t>на землю…. (снег)</a:t>
            </a:r>
          </a:p>
          <a:p>
            <a:endParaRPr lang="ru-RU" sz="2800" dirty="0"/>
          </a:p>
          <a:p>
            <a:r>
              <a:rPr lang="ru-RU" sz="2800" dirty="0"/>
              <a:t>2.С неба все скользят пушинки</a:t>
            </a:r>
          </a:p>
          <a:p>
            <a:r>
              <a:rPr lang="ru-RU" sz="2800" dirty="0" smtClean="0"/>
              <a:t>серебристые</a:t>
            </a:r>
            <a:r>
              <a:rPr lang="ru-RU" sz="2800" dirty="0"/>
              <a:t>…..(снежинки)</a:t>
            </a:r>
          </a:p>
          <a:p>
            <a:endParaRPr lang="ru-RU" sz="2800" dirty="0"/>
          </a:p>
          <a:p>
            <a:r>
              <a:rPr lang="ru-RU" sz="2800" dirty="0"/>
              <a:t>3. На поселок, на лесок</a:t>
            </a:r>
          </a:p>
          <a:p>
            <a:r>
              <a:rPr lang="ru-RU" sz="2800" dirty="0" smtClean="0"/>
              <a:t>Все </a:t>
            </a:r>
            <a:r>
              <a:rPr lang="ru-RU" sz="2800" dirty="0"/>
              <a:t>снижается…. (снежок)</a:t>
            </a:r>
          </a:p>
          <a:p>
            <a:endParaRPr lang="ru-RU" sz="2800" dirty="0"/>
          </a:p>
          <a:p>
            <a:r>
              <a:rPr lang="ru-RU" sz="2800" dirty="0"/>
              <a:t>4. Вот веселье для ребят</a:t>
            </a:r>
          </a:p>
          <a:p>
            <a:r>
              <a:rPr lang="ru-RU" sz="2800" dirty="0" smtClean="0"/>
              <a:t>Все </a:t>
            </a:r>
            <a:r>
              <a:rPr lang="ru-RU" sz="2800" dirty="0"/>
              <a:t>сильнее…. (снегопад)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653862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5180" y="0"/>
            <a:ext cx="12327180" cy="691956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34145" y="612847"/>
            <a:ext cx="7190509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Игровое упражнение: «Назови ласково»</a:t>
            </a:r>
          </a:p>
          <a:p>
            <a:endParaRPr lang="ru-RU" sz="2800" b="1" dirty="0" smtClean="0"/>
          </a:p>
          <a:p>
            <a:r>
              <a:rPr lang="ru-RU" sz="2800" dirty="0" smtClean="0"/>
              <a:t>Зима </a:t>
            </a:r>
            <a:r>
              <a:rPr lang="ru-RU" sz="2800" dirty="0"/>
              <a:t>–зимушка</a:t>
            </a:r>
          </a:p>
          <a:p>
            <a:r>
              <a:rPr lang="ru-RU" sz="2800" dirty="0" smtClean="0"/>
              <a:t>снег </a:t>
            </a:r>
            <a:r>
              <a:rPr lang="ru-RU" sz="2800" dirty="0"/>
              <a:t>–снежок</a:t>
            </a:r>
          </a:p>
          <a:p>
            <a:r>
              <a:rPr lang="ru-RU" sz="2800" dirty="0" smtClean="0"/>
              <a:t>санки- </a:t>
            </a:r>
            <a:r>
              <a:rPr lang="ru-RU" sz="2800" dirty="0"/>
              <a:t>саночки</a:t>
            </a:r>
          </a:p>
          <a:p>
            <a:r>
              <a:rPr lang="ru-RU" sz="2800" dirty="0" smtClean="0"/>
              <a:t>ёлка </a:t>
            </a:r>
            <a:r>
              <a:rPr lang="ru-RU" sz="2800" dirty="0"/>
              <a:t>- ёлочка</a:t>
            </a:r>
          </a:p>
          <a:p>
            <a:r>
              <a:rPr lang="ru-RU" sz="2800" dirty="0" smtClean="0"/>
              <a:t>снеговик </a:t>
            </a:r>
            <a:r>
              <a:rPr lang="ru-RU" sz="2800" dirty="0"/>
              <a:t>- </a:t>
            </a:r>
            <a:r>
              <a:rPr lang="ru-RU" sz="2800" dirty="0" err="1"/>
              <a:t>снеговичок</a:t>
            </a:r>
            <a:endParaRPr lang="ru-RU" sz="2800" dirty="0"/>
          </a:p>
          <a:p>
            <a:r>
              <a:rPr lang="ru-RU" sz="2800" dirty="0" smtClean="0"/>
              <a:t>горка </a:t>
            </a:r>
            <a:r>
              <a:rPr lang="ru-RU" sz="2800" dirty="0"/>
              <a:t>– горочка</a:t>
            </a:r>
          </a:p>
          <a:p>
            <a:r>
              <a:rPr lang="ru-RU" sz="2800" dirty="0" smtClean="0"/>
              <a:t>подарок- </a:t>
            </a:r>
            <a:r>
              <a:rPr lang="ru-RU" sz="2800" dirty="0"/>
              <a:t>подарочек</a:t>
            </a:r>
          </a:p>
          <a:p>
            <a:r>
              <a:rPr lang="ru-RU" sz="2800" dirty="0" smtClean="0"/>
              <a:t>ледянка </a:t>
            </a:r>
            <a:r>
              <a:rPr lang="ru-RU" sz="2800" dirty="0"/>
              <a:t>– </a:t>
            </a:r>
            <a:r>
              <a:rPr lang="ru-RU" sz="2800" dirty="0" err="1"/>
              <a:t>ледяночка</a:t>
            </a:r>
            <a:endParaRPr lang="ru-RU" sz="2800" dirty="0"/>
          </a:p>
          <a:p>
            <a:r>
              <a:rPr lang="ru-RU" sz="2800" dirty="0" smtClean="0"/>
              <a:t>шапка </a:t>
            </a:r>
            <a:r>
              <a:rPr lang="ru-RU" sz="2800" dirty="0"/>
              <a:t>– шапочка</a:t>
            </a:r>
          </a:p>
          <a:p>
            <a:r>
              <a:rPr lang="ru-RU" sz="2800" dirty="0" smtClean="0"/>
              <a:t>снежинка </a:t>
            </a:r>
            <a:r>
              <a:rPr lang="ru-RU" sz="2800" dirty="0"/>
              <a:t>– </a:t>
            </a:r>
            <a:r>
              <a:rPr lang="ru-RU" sz="2800" dirty="0" err="1"/>
              <a:t>снежиночка</a:t>
            </a:r>
            <a:endParaRPr lang="ru-RU" sz="2800" dirty="0"/>
          </a:p>
          <a:p>
            <a:r>
              <a:rPr lang="ru-RU" sz="2800" dirty="0" smtClean="0"/>
              <a:t>холод </a:t>
            </a:r>
            <a:r>
              <a:rPr lang="ru-RU" sz="2800" dirty="0"/>
              <a:t>– холодок</a:t>
            </a:r>
          </a:p>
        </p:txBody>
      </p:sp>
    </p:spTree>
    <p:extLst>
      <p:ext uri="{BB962C8B-B14F-4D97-AF65-F5344CB8AC3E}">
        <p14:creationId xmlns:p14="http://schemas.microsoft.com/office/powerpoint/2010/main" val="3721946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7590" y="-30780"/>
            <a:ext cx="12327180" cy="691956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87927" y="341675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/>
              <a:t>Игровое упражнение: «Посчитай-ка»</a:t>
            </a:r>
          </a:p>
          <a:p>
            <a:r>
              <a:rPr lang="ru-RU" sz="2800" dirty="0" smtClean="0"/>
              <a:t>один снежок, два ..., три..., четыре ..., пять ....</a:t>
            </a:r>
          </a:p>
          <a:p>
            <a:r>
              <a:rPr lang="ru-RU" sz="2800" dirty="0" smtClean="0"/>
              <a:t>одна снежинка, две..., три...,четыре....пять..</a:t>
            </a:r>
          </a:p>
          <a:p>
            <a:r>
              <a:rPr lang="ru-RU" sz="2800" dirty="0" smtClean="0"/>
              <a:t>один сугроб, два ..., три.., четыре..., пять...</a:t>
            </a:r>
          </a:p>
          <a:p>
            <a:r>
              <a:rPr lang="ru-RU" sz="2800" dirty="0" smtClean="0"/>
              <a:t>одна горка, два ..., три.., четыре..., пять...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096000" y="1443801"/>
            <a:ext cx="567427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Игровое упражнение: «Исправь ошибку» -развитие словесно-логического мышления.</a:t>
            </a:r>
          </a:p>
          <a:p>
            <a:r>
              <a:rPr lang="ru-RU" sz="2800" b="1" dirty="0"/>
              <a:t>Взрослый  показывает картинку и произносит предложение. Ребёнок должен заметить ошибку.</a:t>
            </a:r>
          </a:p>
          <a:p>
            <a:endParaRPr lang="ru-RU" sz="2800" dirty="0"/>
          </a:p>
          <a:p>
            <a:r>
              <a:rPr lang="ru-RU" sz="2800" dirty="0"/>
              <a:t>Лыжнику нужны санки.</a:t>
            </a:r>
          </a:p>
          <a:p>
            <a:r>
              <a:rPr lang="ru-RU" sz="2800" dirty="0"/>
              <a:t>Конькобежцу нужны лыжи.</a:t>
            </a:r>
          </a:p>
          <a:p>
            <a:r>
              <a:rPr lang="ru-RU" sz="2800" dirty="0"/>
              <a:t>Саночнику нужны коньки.</a:t>
            </a:r>
          </a:p>
          <a:p>
            <a:r>
              <a:rPr lang="ru-RU" sz="2800" dirty="0"/>
              <a:t>Хоккеисту нужны санки.</a:t>
            </a:r>
          </a:p>
        </p:txBody>
      </p:sp>
    </p:spTree>
    <p:extLst>
      <p:ext uri="{BB962C8B-B14F-4D97-AF65-F5344CB8AC3E}">
        <p14:creationId xmlns:p14="http://schemas.microsoft.com/office/powerpoint/2010/main" val="3259473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27180" cy="691956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77636" y="861490"/>
            <a:ext cx="525087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Игровое упражнение: «Отшагай скороговорку</a:t>
            </a:r>
            <a:r>
              <a:rPr lang="ru-RU" sz="2800" b="1" dirty="0" smtClean="0"/>
              <a:t>»:</a:t>
            </a:r>
          </a:p>
          <a:p>
            <a:endParaRPr lang="ru-RU" sz="2800" b="1" dirty="0"/>
          </a:p>
          <a:p>
            <a:r>
              <a:rPr lang="ru-RU" sz="2800" dirty="0"/>
              <a:t>Такой мороз, такой мороз.  </a:t>
            </a:r>
          </a:p>
          <a:p>
            <a:endParaRPr lang="ru-RU" sz="2800" dirty="0"/>
          </a:p>
          <a:p>
            <a:r>
              <a:rPr lang="ru-RU" sz="2800" dirty="0"/>
              <a:t>Берет за нос, дерет до слез.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30291" y="612847"/>
            <a:ext cx="5361709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Игровое упражнение:  «Снежок».</a:t>
            </a:r>
          </a:p>
          <a:p>
            <a:endParaRPr lang="ru-RU" sz="2800" dirty="0"/>
          </a:p>
          <a:p>
            <a:r>
              <a:rPr lang="ru-RU" sz="2800" dirty="0"/>
              <a:t> Мы снежок слепили: Ух!</a:t>
            </a:r>
          </a:p>
          <a:p>
            <a:endParaRPr lang="ru-RU" sz="2800" dirty="0"/>
          </a:p>
          <a:p>
            <a:r>
              <a:rPr lang="ru-RU" sz="2800" dirty="0"/>
              <a:t>В стенку запустили: Бух!</a:t>
            </a:r>
          </a:p>
          <a:p>
            <a:endParaRPr lang="ru-RU" sz="2800" dirty="0"/>
          </a:p>
          <a:p>
            <a:r>
              <a:rPr lang="ru-RU" sz="2800" dirty="0"/>
              <a:t>Раскололи в прах и пух!</a:t>
            </a:r>
          </a:p>
          <a:p>
            <a:endParaRPr lang="ru-RU" sz="2800" dirty="0"/>
          </a:p>
          <a:p>
            <a:r>
              <a:rPr lang="ru-RU" sz="2800" dirty="0"/>
              <a:t>Сорвалась сосулька: Бах!</a:t>
            </a:r>
          </a:p>
          <a:p>
            <a:endParaRPr lang="ru-RU" sz="2800" dirty="0"/>
          </a:p>
          <a:p>
            <a:r>
              <a:rPr lang="ru-RU" sz="2800" dirty="0"/>
              <a:t>А за ней – вторая: Трах!</a:t>
            </a:r>
          </a:p>
          <a:p>
            <a:endParaRPr lang="ru-RU" sz="2800" dirty="0"/>
          </a:p>
          <a:p>
            <a:r>
              <a:rPr lang="ru-RU" sz="2800" dirty="0"/>
              <a:t>Третья следом: Трах - </a:t>
            </a:r>
            <a:r>
              <a:rPr lang="ru-RU" sz="2800" dirty="0" err="1"/>
              <a:t>тах</a:t>
            </a:r>
            <a:r>
              <a:rPr lang="ru-RU" sz="2800" dirty="0"/>
              <a:t> – </a:t>
            </a:r>
            <a:r>
              <a:rPr lang="ru-RU" sz="2800" dirty="0" err="1"/>
              <a:t>тах</a:t>
            </a:r>
            <a:r>
              <a:rPr lang="ru-RU" sz="28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30735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646" y="0"/>
            <a:ext cx="12327180" cy="691956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96191" y="397403"/>
            <a:ext cx="412697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Игровое упражнение: </a:t>
            </a:r>
            <a:endParaRPr lang="ru-RU" sz="2800" b="1" dirty="0" smtClean="0"/>
          </a:p>
          <a:p>
            <a:pPr algn="ctr"/>
            <a:r>
              <a:rPr lang="ru-RU" sz="2800" b="1" dirty="0" smtClean="0"/>
              <a:t>« </a:t>
            </a:r>
            <a:r>
              <a:rPr lang="ru-RU" sz="2800" b="1" dirty="0"/>
              <a:t>Ветер».</a:t>
            </a:r>
          </a:p>
          <a:p>
            <a:pPr algn="ctr"/>
            <a:endParaRPr lang="ru-RU" sz="2800" dirty="0"/>
          </a:p>
          <a:p>
            <a:r>
              <a:rPr lang="ru-RU" sz="2800" dirty="0"/>
              <a:t>Ветер бормочет: «</a:t>
            </a:r>
            <a:r>
              <a:rPr lang="ru-RU" sz="2800" dirty="0" err="1"/>
              <a:t>Бу</a:t>
            </a:r>
            <a:r>
              <a:rPr lang="ru-RU" sz="2800" dirty="0"/>
              <a:t> – </a:t>
            </a:r>
            <a:r>
              <a:rPr lang="ru-RU" sz="2800" dirty="0" err="1"/>
              <a:t>бу</a:t>
            </a:r>
            <a:r>
              <a:rPr lang="ru-RU" sz="2800" dirty="0"/>
              <a:t> – </a:t>
            </a:r>
            <a:r>
              <a:rPr lang="ru-RU" sz="2800" dirty="0" err="1"/>
              <a:t>бу</a:t>
            </a:r>
            <a:r>
              <a:rPr lang="ru-RU" sz="2800" dirty="0"/>
              <a:t>!»</a:t>
            </a:r>
          </a:p>
          <a:p>
            <a:endParaRPr lang="ru-RU" sz="2800" dirty="0"/>
          </a:p>
          <a:p>
            <a:r>
              <a:rPr lang="ru-RU" sz="2800" dirty="0"/>
              <a:t>Ветер забрался в нашу трубу.</a:t>
            </a:r>
          </a:p>
          <a:p>
            <a:endParaRPr lang="ru-RU" sz="2800" dirty="0"/>
          </a:p>
          <a:p>
            <a:r>
              <a:rPr lang="ru-RU" sz="2800" dirty="0"/>
              <a:t>Воет ветер: «В-в-в-в…! </a:t>
            </a:r>
            <a:r>
              <a:rPr lang="ru-RU" sz="2800" dirty="0" err="1"/>
              <a:t>Ов</a:t>
            </a:r>
            <a:r>
              <a:rPr lang="ru-RU" sz="2800" dirty="0"/>
              <a:t>-в-в-…</a:t>
            </a:r>
          </a:p>
          <a:p>
            <a:endParaRPr lang="ru-RU" sz="2800" dirty="0"/>
          </a:p>
          <a:p>
            <a:r>
              <a:rPr lang="ru-RU" sz="2800" dirty="0"/>
              <a:t>Не бойся зимних ветров-в-в-…!»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223163" y="196702"/>
            <a:ext cx="7079673" cy="726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Дыхательные упражнения «Снежинка».</a:t>
            </a:r>
          </a:p>
          <a:p>
            <a:endParaRPr lang="ru-RU" sz="2800" dirty="0"/>
          </a:p>
          <a:p>
            <a:r>
              <a:rPr lang="ru-RU" sz="2800" dirty="0"/>
              <a:t>(Вырезать из папиросной бумаги снежинки, подуть так, чтобы они взлетели.)</a:t>
            </a:r>
          </a:p>
          <a:p>
            <a:endParaRPr lang="ru-RU" sz="2800" dirty="0"/>
          </a:p>
          <a:p>
            <a:r>
              <a:rPr lang="ru-RU" sz="2800" dirty="0"/>
              <a:t>        Снежинка кружится,</a:t>
            </a:r>
          </a:p>
          <a:p>
            <a:endParaRPr lang="ru-RU" sz="2800" dirty="0"/>
          </a:p>
          <a:p>
            <a:r>
              <a:rPr lang="ru-RU" sz="2800" dirty="0"/>
              <a:t>        Снежинка летит.</a:t>
            </a:r>
          </a:p>
          <a:p>
            <a:endParaRPr lang="ru-RU" sz="2800" dirty="0"/>
          </a:p>
          <a:p>
            <a:r>
              <a:rPr lang="ru-RU" sz="2800" dirty="0"/>
              <a:t>        Ко мне на ладошку</a:t>
            </a:r>
          </a:p>
          <a:p>
            <a:endParaRPr lang="ru-RU" sz="2800" dirty="0"/>
          </a:p>
          <a:p>
            <a:r>
              <a:rPr lang="ru-RU" sz="2800" dirty="0"/>
              <a:t>        Снежинка спешит. </a:t>
            </a:r>
          </a:p>
          <a:p>
            <a:r>
              <a:rPr lang="ru-RU" sz="2800" dirty="0"/>
              <a:t>Ручки замёрзли? (Подуть на руки холодным воздухом: Ф-ф-ф)</a:t>
            </a:r>
          </a:p>
          <a:p>
            <a:endParaRPr lang="ru-RU" sz="2800" dirty="0"/>
          </a:p>
          <a:p>
            <a:r>
              <a:rPr lang="ru-RU" sz="2800" dirty="0"/>
              <a:t>Подуем на них.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7371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7590" y="-30780"/>
            <a:ext cx="12327180" cy="691956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41964" y="1228397"/>
            <a:ext cx="6096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/>
              <a:t> «Кто больше?»</a:t>
            </a:r>
          </a:p>
          <a:p>
            <a:endParaRPr lang="ru-RU" sz="2800" dirty="0"/>
          </a:p>
          <a:p>
            <a:r>
              <a:rPr lang="ru-RU" sz="2800" dirty="0"/>
              <a:t>Цель: развивать фонематические процессы, учить подбирать слова на заданный звук.</a:t>
            </a:r>
          </a:p>
          <a:p>
            <a:endParaRPr lang="ru-RU" sz="2800" dirty="0"/>
          </a:p>
          <a:p>
            <a:r>
              <a:rPr lang="ru-RU" sz="2800" dirty="0"/>
              <a:t>Придумай слова на звук [с] по теме «Зима» (санки, салазки, снег, снежок, снежинка, снеговик, снегирь, сугробы, Снегурочка,…).</a:t>
            </a:r>
          </a:p>
        </p:txBody>
      </p:sp>
    </p:spTree>
    <p:extLst>
      <p:ext uri="{BB962C8B-B14F-4D97-AF65-F5344CB8AC3E}">
        <p14:creationId xmlns:p14="http://schemas.microsoft.com/office/powerpoint/2010/main" val="31032555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474</Words>
  <Application>Microsoft Office PowerPoint</Application>
  <PresentationFormat>Широкоэкранный</PresentationFormat>
  <Paragraphs>100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Helvetica Neue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Anastasiz Averina</dc:creator>
  <cp:lastModifiedBy>Школа-2</cp:lastModifiedBy>
  <cp:revision>5</cp:revision>
  <dcterms:created xsi:type="dcterms:W3CDTF">2024-01-10T17:26:49Z</dcterms:created>
  <dcterms:modified xsi:type="dcterms:W3CDTF">2024-01-11T03:49:10Z</dcterms:modified>
</cp:coreProperties>
</file>