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244827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Занимательные задания для детей среднего звена, направленные на развитие связной речи и коррекцию письменной речи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085184"/>
            <a:ext cx="4176464" cy="1224136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Учитель – логопед МБОУ ОШ№2 города Тюмени: Григорьева О.Н.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7030A0"/>
                </a:solidFill>
              </a:rPr>
              <a:t>Подбери слова к </a:t>
            </a:r>
            <a:r>
              <a:rPr lang="ru-RU" sz="3600" dirty="0" smtClean="0">
                <a:solidFill>
                  <a:srgbClr val="7030A0"/>
                </a:solidFill>
              </a:rPr>
              <a:t>схеме</a:t>
            </a:r>
            <a:r>
              <a:rPr lang="ru-RU" sz="3600" dirty="0">
                <a:solidFill>
                  <a:srgbClr val="7030A0"/>
                </a:solidFill>
              </a:rPr>
              <a:t/>
            </a:r>
            <a:br>
              <a:rPr lang="ru-RU" sz="3600" dirty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820891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8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7030A0"/>
                </a:solidFill>
              </a:rPr>
              <a:t>Желаю успехов !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Занимательные задания для детей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среднего звена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7030A0"/>
                </a:solidFill>
              </a:rPr>
              <a:t>Специальные задания, </a:t>
            </a:r>
            <a:r>
              <a:rPr lang="ru-RU" dirty="0">
                <a:solidFill>
                  <a:srgbClr val="7030A0"/>
                </a:solidFill>
              </a:rPr>
              <a:t>при выполнении которых значение слов отрабатывается в смысловых и </a:t>
            </a:r>
            <a:r>
              <a:rPr lang="ru-RU" dirty="0" err="1">
                <a:solidFill>
                  <a:srgbClr val="7030A0"/>
                </a:solidFill>
              </a:rPr>
              <a:t>междусловных</a:t>
            </a:r>
            <a:r>
              <a:rPr lang="ru-RU" dirty="0">
                <a:solidFill>
                  <a:srgbClr val="7030A0"/>
                </a:solidFill>
              </a:rPr>
              <a:t> отношениях. Иначе говоря, вновь образованные слова обязательно включаются в </a:t>
            </a:r>
            <a:r>
              <a:rPr lang="ru-RU" dirty="0" smtClean="0">
                <a:solidFill>
                  <a:srgbClr val="7030A0"/>
                </a:solidFill>
              </a:rPr>
              <a:t>различные </a:t>
            </a:r>
            <a:r>
              <a:rPr lang="ru-RU" dirty="0">
                <a:solidFill>
                  <a:srgbClr val="7030A0"/>
                </a:solidFill>
              </a:rPr>
              <a:t>виды речевой деятельности, что создает условиях для акту­ализации связной речи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2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Суффикс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/>
            <a:r>
              <a:rPr lang="ru-RU" sz="1400" dirty="0"/>
              <a:t>Соедини предметы с медведями из сказки «Машенька и медведи», подпиши эти предметы по образцу. Образец: стульчик - стул — </a:t>
            </a:r>
            <a:r>
              <a:rPr lang="ru-RU" sz="1400" dirty="0" err="1"/>
              <a:t>стулище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r>
              <a:rPr lang="ru-RU" sz="1400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700807"/>
            <a:ext cx="5591175" cy="475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97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>Запиши слова парами, убрав в них суффикс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/>
          </a:p>
          <a:p>
            <a:r>
              <a:rPr lang="ru-RU" dirty="0"/>
              <a:t> </a:t>
            </a:r>
            <a:r>
              <a:rPr lang="ru-RU" i="1" dirty="0"/>
              <a:t>Образец</a:t>
            </a:r>
            <a:r>
              <a:rPr lang="ru-RU" dirty="0"/>
              <a:t>: дырка. — дыра.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шляпка 			 </a:t>
            </a:r>
            <a:r>
              <a:rPr lang="ru-RU" dirty="0" smtClean="0"/>
              <a:t>         дубок </a:t>
            </a:r>
            <a:endParaRPr lang="ru-RU" dirty="0"/>
          </a:p>
          <a:p>
            <a:r>
              <a:rPr lang="ru-RU" dirty="0"/>
              <a:t> кашка				 </a:t>
            </a:r>
            <a:r>
              <a:rPr lang="ru-RU" dirty="0" err="1"/>
              <a:t>подносик</a:t>
            </a:r>
            <a:endParaRPr lang="ru-RU" dirty="0"/>
          </a:p>
          <a:p>
            <a:r>
              <a:rPr lang="ru-RU" dirty="0"/>
              <a:t>листочек 			ключик </a:t>
            </a:r>
          </a:p>
          <a:p>
            <a:r>
              <a:rPr lang="ru-RU" dirty="0"/>
              <a:t>городок 			 пожарник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3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>
                <a:solidFill>
                  <a:srgbClr val="7030A0"/>
                </a:solidFill>
              </a:rPr>
              <a:t>Вспомни и запиши названия профессий, выдели суффиксы: чик—</a:t>
            </a:r>
            <a:r>
              <a:rPr lang="ru-RU" sz="2800" dirty="0" err="1">
                <a:solidFill>
                  <a:srgbClr val="7030A0"/>
                </a:solidFill>
              </a:rPr>
              <a:t>щик</a:t>
            </a:r>
            <a:r>
              <a:rPr lang="ru-RU" sz="1400" dirty="0"/>
              <a:t>.</a:t>
            </a:r>
            <a:endParaRPr lang="ru-RU" sz="1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21" y="1628800"/>
            <a:ext cx="594355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3501008"/>
            <a:ext cx="594042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5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Образуй новые слова.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 smtClean="0"/>
              <a:t>  Образец</a:t>
            </a:r>
            <a:r>
              <a:rPr lang="ru-RU" i="1" dirty="0"/>
              <a:t>:</a:t>
            </a:r>
            <a:r>
              <a:rPr lang="ru-RU" dirty="0"/>
              <a:t>   побелить стены - побелка</a:t>
            </a:r>
          </a:p>
          <a:p>
            <a:r>
              <a:rPr lang="ru-RU" dirty="0"/>
              <a:t>прополоть грядки__________________________________</a:t>
            </a:r>
          </a:p>
          <a:p>
            <a:r>
              <a:rPr lang="ru-RU" dirty="0"/>
              <a:t>сушить сено_______________________________________</a:t>
            </a:r>
          </a:p>
          <a:p>
            <a:r>
              <a:rPr lang="ru-RU" dirty="0"/>
              <a:t>посадить деревья___________________________________</a:t>
            </a:r>
          </a:p>
          <a:p>
            <a:r>
              <a:rPr lang="ru-RU" dirty="0"/>
              <a:t>рубить лес_________________________________________</a:t>
            </a:r>
          </a:p>
          <a:p>
            <a:r>
              <a:rPr lang="ru-RU" dirty="0"/>
              <a:t>подкормить посевы_________________________________</a:t>
            </a:r>
          </a:p>
          <a:p>
            <a:r>
              <a:rPr lang="ru-RU" dirty="0"/>
              <a:t>засолить огурцы____________________________________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Образуй </a:t>
            </a:r>
            <a:r>
              <a:rPr lang="ru-RU" sz="3200" dirty="0"/>
              <a:t>слова  и запиши.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128791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8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r>
              <a:rPr lang="ru-RU" sz="3200" dirty="0">
                <a:solidFill>
                  <a:srgbClr val="7030A0"/>
                </a:solidFill>
              </a:rPr>
              <a:t>Отгадай ребусы, запиши </a:t>
            </a:r>
            <a:r>
              <a:rPr lang="ru-RU" sz="3200" dirty="0" smtClean="0">
                <a:solidFill>
                  <a:srgbClr val="7030A0"/>
                </a:solidFill>
              </a:rPr>
              <a:t>слова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	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8" y="1484784"/>
            <a:ext cx="754221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7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7030A0"/>
                </a:solidFill>
              </a:rPr>
              <a:t>Состав </a:t>
            </a:r>
            <a:r>
              <a:rPr lang="ru-RU" b="1" dirty="0">
                <a:solidFill>
                  <a:srgbClr val="7030A0"/>
                </a:solidFill>
              </a:rPr>
              <a:t>слова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9"/>
            <a:ext cx="763284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7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171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Занимательные задания для детей среднего звена, направленные на развитие связной речи и коррекцию письменной речи</vt:lpstr>
      <vt:lpstr>Занимательные задания для детей среднего звена</vt:lpstr>
      <vt:lpstr>Суффикс</vt:lpstr>
      <vt:lpstr>Запиши слова парами, убрав в них суффикс</vt:lpstr>
      <vt:lpstr> Вспомни и запиши названия профессий, выдели суффиксы: чик—щик.</vt:lpstr>
      <vt:lpstr>Образуй новые слова.</vt:lpstr>
      <vt:lpstr>Образуй слова  и запиши.</vt:lpstr>
      <vt:lpstr> Отгадай ребусы, запиши слова</vt:lpstr>
      <vt:lpstr>  Состав слова   </vt:lpstr>
      <vt:lpstr>Подбери слова к схеме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2021</dc:creator>
  <cp:lastModifiedBy>2021</cp:lastModifiedBy>
  <cp:revision>18</cp:revision>
  <dcterms:created xsi:type="dcterms:W3CDTF">2024-04-15T15:03:50Z</dcterms:created>
  <dcterms:modified xsi:type="dcterms:W3CDTF">2024-04-15T15:42:53Z</dcterms:modified>
</cp:coreProperties>
</file>