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088231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Занимательные упражнения для детей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/>
              <a:t>Учитель – логопед МБОУ ОШ №2 </a:t>
            </a:r>
            <a:r>
              <a:rPr lang="ru-RU" sz="2000" dirty="0" err="1" smtClean="0"/>
              <a:t>г.Тюмень</a:t>
            </a:r>
            <a:r>
              <a:rPr lang="ru-RU" sz="2000" dirty="0" smtClean="0"/>
              <a:t>: Григорьева О.Н.</a:t>
            </a:r>
            <a:endParaRPr lang="ru-RU" sz="20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3086100"/>
            <a:ext cx="80660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34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57192" y="260350"/>
            <a:ext cx="21278130" cy="612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136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1028343"/>
            <a:ext cx="63184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dirty="0"/>
              <a:t>5. Жук Жора забежал на болото к своему другу Журавлю. Журавль попросил его рас-смотреть картинки и подумать, кем бы он хотел быть. Запиши названия профессий, о которых мечтал Жора, и укажи в словах его любимый звук Ж.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Жук — художник, жук — жонглёр, Жук — жокей иль дирижёр. Жук — пожарный, может быть? Но не может он решить.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6. Жук решил немного передохнуть: уст-роился на цветке и заснул. Пока он отдыхает, раскрась цветок </a:t>
            </a:r>
            <a:r>
              <a:rPr lang="ru-RU" dirty="0" err="1"/>
              <a:t>каранда¬шами</a:t>
            </a:r>
            <a:r>
              <a:rPr lang="ru-RU" dirty="0"/>
              <a:t> цветов, в названии которых есть звук Ж.</a:t>
            </a:r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762125"/>
            <a:ext cx="1944216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8064896" cy="69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68" y="485056"/>
            <a:ext cx="8064896" cy="69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200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54588" y="116632"/>
            <a:ext cx="19054763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796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28092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3"/>
            <a:ext cx="8280919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44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060848"/>
            <a:ext cx="7520940" cy="194421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Желаю удачи!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43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</TotalTime>
  <Words>122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Углы</vt:lpstr>
      <vt:lpstr>Занимательные упражнения для детей</vt:lpstr>
      <vt:lpstr>Презентация PowerPoint</vt:lpstr>
      <vt:lpstr>Презентация PowerPoint</vt:lpstr>
      <vt:lpstr>Презентация PowerPoint</vt:lpstr>
      <vt:lpstr>Презентация PowerPoint</vt:lpstr>
      <vt:lpstr>Желаю удачи!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2021</dc:creator>
  <cp:lastModifiedBy>2021</cp:lastModifiedBy>
  <cp:revision>6</cp:revision>
  <dcterms:created xsi:type="dcterms:W3CDTF">2024-06-13T14:53:50Z</dcterms:created>
  <dcterms:modified xsi:type="dcterms:W3CDTF">2024-06-13T15:18:39Z</dcterms:modified>
</cp:coreProperties>
</file>