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C778-2C68-470F-A814-A20475AD56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83F1-2C01-44E2-964A-F11C35F49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8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383F1-2C01-44E2-964A-F11C35F494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2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2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9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4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9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5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8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4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3556-08B5-4128-981B-C25386B72E2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47C3-C245-41C5-9D19-410D1692F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708914">
            <a:off x="1684567" y="778224"/>
            <a:ext cx="8822865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Поиграйте с детьми:</a:t>
            </a:r>
            <a:endParaRPr lang="en-US" sz="7200" dirty="0" smtClean="0">
              <a:solidFill>
                <a:srgbClr val="7030A0"/>
              </a:solidFill>
            </a:endParaRPr>
          </a:p>
          <a:p>
            <a:r>
              <a:rPr lang="ru-RU" sz="7200" dirty="0" smtClean="0">
                <a:solidFill>
                  <a:srgbClr val="7030A0"/>
                </a:solidFill>
              </a:rPr>
              <a:t> летние речевые игры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88668"/>
            <a:ext cx="579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Учитель-логопед МБОУ СОШ 2 Франк Елена Витальевна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219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5673" y="709550"/>
            <a:ext cx="9060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Лето —  любимая пора взрослых и детей. Многие родители имеют возможность больше времени проводить со своим ребёнком. Используйте это время для общения и игр со своим ребёнком. Хотя лето – это отдых от занятий, но ребёнок продолжает развиваться, и можно помочь ему в этом.</a:t>
            </a:r>
          </a:p>
          <a:p>
            <a:pPr algn="ctr"/>
            <a:r>
              <a:rPr lang="ru-RU" sz="2400" b="1" dirty="0" smtClean="0"/>
              <a:t>Любимое занятие ребёнка – это игра.</a:t>
            </a:r>
          </a:p>
          <a:p>
            <a:pPr algn="ctr"/>
            <a:r>
              <a:rPr lang="ru-RU" sz="2400" b="1" dirty="0" smtClean="0"/>
              <a:t> Играйте с ребёнком везде: дома, на прогулке, на даче, у реки и т. д. Это не только подвижные игры. Интересны и полезны ребёнку, например, речевые игры. В игре пополняется словарный запас, расширяются знания и представления об окружающем мире, совершенствуется грамматический строй речи, связная речь. Это подготовит ребёнка к занятиям в школе.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8523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035" y="197025"/>
            <a:ext cx="11055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Игра « Что бывает красным?»</a:t>
            </a:r>
          </a:p>
          <a:p>
            <a:r>
              <a:rPr lang="ru-RU" sz="2400" b="1" dirty="0" smtClean="0"/>
              <a:t>Где бы вы не находились с ребёнком, всегда можно поиграть в эту игру.</a:t>
            </a:r>
          </a:p>
          <a:p>
            <a:r>
              <a:rPr lang="ru-RU" sz="2400" b="1" dirty="0" smtClean="0"/>
              <a:t> А вопрос может быть любым:</a:t>
            </a:r>
          </a:p>
          <a:p>
            <a:r>
              <a:rPr lang="ru-RU" sz="2400" b="1" dirty="0" smtClean="0"/>
              <a:t>— что бывает зелёным (голубым, розовым и т.д.)?</a:t>
            </a:r>
          </a:p>
          <a:p>
            <a:r>
              <a:rPr lang="ru-RU" sz="2400" b="1" dirty="0" smtClean="0"/>
              <a:t>— что бывает круглым (квадратным и т. д.)?</a:t>
            </a:r>
          </a:p>
          <a:p>
            <a:r>
              <a:rPr lang="ru-RU" sz="2400" b="1" dirty="0" smtClean="0"/>
              <a:t>— что бывает высоким (низким, длинным, коротким и т.д.)?</a:t>
            </a:r>
          </a:p>
          <a:p>
            <a:r>
              <a:rPr lang="ru-RU" sz="2400" b="1" dirty="0" smtClean="0"/>
              <a:t>— что бывает колючим? (пушистым, мягким, острым и т.д.)?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Вопросов можно придумать бесконечное множество. При ответе на вопрос обращайте внимание, как ребёнок согласует слова в роде, числе, исправляйте ошибки. Например, неправильно говорить «круглый солнце», а надо – «круглое солнце». Не «мягкая лапки», а «мягкие лапки».</a:t>
            </a:r>
          </a:p>
          <a:p>
            <a:r>
              <a:rPr lang="ru-RU" sz="2400" b="1" dirty="0" smtClean="0"/>
              <a:t>За каждый ответ можно давать ребёнку камешек или фантик, а потом посчитать их.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047" y="5000441"/>
            <a:ext cx="1227901" cy="1313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44" y="-297"/>
            <a:ext cx="1256757" cy="1276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413" y="5955743"/>
            <a:ext cx="1019679" cy="902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4" y="5411924"/>
            <a:ext cx="1024217" cy="902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887" y="5338693"/>
            <a:ext cx="595236" cy="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1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7964" y="1692809"/>
            <a:ext cx="7426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Игра «Закончи предложение»</a:t>
            </a:r>
          </a:p>
          <a:p>
            <a:r>
              <a:rPr lang="ru-RU" sz="2400" b="1" dirty="0" smtClean="0"/>
              <a:t>Попросите ребёнка посмотреть вокруг внимательно и закончить предложение взрослого. Например: «В небе летит …», «Медленно ползёт …», «По дороге едет…», «В саду поспела …».</a:t>
            </a:r>
            <a:endParaRPr lang="ru-RU" sz="2400" b="1" dirty="0"/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40" b="73720" l="40235" r="623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66" t="48111" r="36820" b="25254"/>
          <a:stretch/>
        </p:blipFill>
        <p:spPr bwMode="auto">
          <a:xfrm>
            <a:off x="1143116" y="6141345"/>
            <a:ext cx="429260" cy="532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746" y="5324610"/>
            <a:ext cx="426757" cy="530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58" y="5435947"/>
            <a:ext cx="426757" cy="530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704" y="6039089"/>
            <a:ext cx="1751578" cy="11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8617" y="1748274"/>
            <a:ext cx="8312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Игра «Я знаю …»</a:t>
            </a:r>
          </a:p>
          <a:p>
            <a:r>
              <a:rPr lang="ru-RU" sz="2400" b="1" dirty="0" smtClean="0"/>
              <a:t>Можно играть с мячом, а можно просто загибать пальчики.</a:t>
            </a:r>
          </a:p>
          <a:p>
            <a:r>
              <a:rPr lang="ru-RU" sz="2400" b="1" dirty="0" smtClean="0"/>
              <a:t>«Я знаю 5 названий цветов:   ….»</a:t>
            </a:r>
          </a:p>
          <a:p>
            <a:r>
              <a:rPr lang="ru-RU" sz="2400" b="1" dirty="0" smtClean="0"/>
              <a:t>«Я знаю 5 названий насекомых: ….»</a:t>
            </a:r>
          </a:p>
          <a:p>
            <a:r>
              <a:rPr lang="ru-RU" sz="2400" b="1" dirty="0" smtClean="0"/>
              <a:t>Аналогично можно называть части предмета:</a:t>
            </a:r>
          </a:p>
          <a:p>
            <a:r>
              <a:rPr lang="ru-RU" sz="2400" b="1" dirty="0" smtClean="0"/>
              <a:t>«Я знаю 3 (или 5) части велосипеда (дерева, цветка и т. д.)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315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2364" y="105554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«Поймай летние слова»</a:t>
            </a:r>
          </a:p>
          <a:p>
            <a:r>
              <a:rPr lang="ru-RU" sz="2400" b="1" dirty="0" smtClean="0"/>
              <a:t>— Я буду называть слова, а ты лови только летние. Когда услышишь то, что бывает летом, хлопни в ладоши. Так ты поймаешь слово.</a:t>
            </a:r>
          </a:p>
          <a:p>
            <a:r>
              <a:rPr lang="ru-RU" sz="2400" b="1" dirty="0" smtClean="0"/>
              <a:t>Примеры слов: бабочка, снег, дождь, ягоды, сосулька, трава, град и т. д</a:t>
            </a:r>
            <a:r>
              <a:rPr lang="ru-RU" sz="2400" b="1" dirty="0" smtClean="0"/>
              <a:t>.  Хочу </a:t>
            </a:r>
            <a:r>
              <a:rPr lang="ru-RU" sz="2400" b="1" dirty="0" smtClean="0"/>
              <a:t>такой сайт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 rot="19854900">
            <a:off x="9691503" y="67887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гроза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20483953">
            <a:off x="10405027" y="351497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rot="1684466">
            <a:off x="10751316" y="88307"/>
            <a:ext cx="70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жара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856343">
            <a:off x="11210874" y="132325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жук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22928" y="2648163"/>
            <a:ext cx="55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лёд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222928" y="415170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7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7891" y="126350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Игра «Угадай по описанию»</a:t>
            </a:r>
          </a:p>
          <a:p>
            <a:pPr algn="ctr"/>
            <a:r>
              <a:rPr lang="ru-RU" sz="2400" b="1" dirty="0" smtClean="0"/>
              <a:t>Взрослый предлагает ребёнку по очереди загадывать загадки. Для этого нужно рассказать про предмет, не называя его.</a:t>
            </a:r>
          </a:p>
          <a:p>
            <a:pPr algn="ctr"/>
            <a:r>
              <a:rPr lang="ru-RU" sz="2400" b="1" dirty="0" smtClean="0"/>
              <a:t>Например: «Она маленькая, круглая, красная, вкусная, сладкая, растёт на небольшом кустике» (ягодка земляника).</a:t>
            </a:r>
          </a:p>
          <a:p>
            <a:pPr algn="ctr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6625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855" y="33043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Подобные игры помогут весело и с пользой провести лето.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Успехов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27" r="98993">
                        <a14:foregroundMark x1="56697" y1="49250" x2="60423" y2="50500"/>
                        <a14:foregroundMark x1="78751" y1="40625" x2="81672" y2="4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27018">
            <a:off x="6614030" y="491744"/>
            <a:ext cx="5606207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26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500</Words>
  <Application>Microsoft Office PowerPoint</Application>
  <PresentationFormat>Широкоэкранный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Anastasiz Averina</dc:creator>
  <cp:lastModifiedBy>Anastasiz Averina</cp:lastModifiedBy>
  <cp:revision>4</cp:revision>
  <dcterms:created xsi:type="dcterms:W3CDTF">2024-05-25T20:36:31Z</dcterms:created>
  <dcterms:modified xsi:type="dcterms:W3CDTF">2024-05-30T18:00:16Z</dcterms:modified>
</cp:coreProperties>
</file>