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Занимательные упражнения для обучающихся среднего звена, направленные на коррекцию </a:t>
            </a:r>
            <a:r>
              <a:rPr lang="ru-RU" sz="4000" b="1" dirty="0" err="1" smtClean="0">
                <a:solidFill>
                  <a:srgbClr val="0070C0"/>
                </a:solidFill>
              </a:rPr>
              <a:t>дисграфии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797152"/>
            <a:ext cx="4536504" cy="84164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Учитель – логопед МБОУ ОШ 2, города  Тюмени: Григорьева О.Н.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6"/>
          <a:stretch/>
        </p:blipFill>
        <p:spPr bwMode="auto">
          <a:xfrm>
            <a:off x="755576" y="260648"/>
            <a:ext cx="7560840" cy="604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7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6"/>
          <a:stretch/>
        </p:blipFill>
        <p:spPr bwMode="auto">
          <a:xfrm>
            <a:off x="251520" y="260648"/>
            <a:ext cx="8424936" cy="610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7"/>
          <a:stretch/>
        </p:blipFill>
        <p:spPr bwMode="auto">
          <a:xfrm>
            <a:off x="683568" y="332656"/>
            <a:ext cx="8136903" cy="571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5" b="5106"/>
          <a:stretch/>
        </p:blipFill>
        <p:spPr bwMode="auto">
          <a:xfrm>
            <a:off x="683568" y="188640"/>
            <a:ext cx="7488832" cy="615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4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3"/>
          <a:stretch/>
        </p:blipFill>
        <p:spPr bwMode="auto">
          <a:xfrm>
            <a:off x="395536" y="260648"/>
            <a:ext cx="8352928" cy="600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6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4"/>
          <a:stretch/>
        </p:blipFill>
        <p:spPr bwMode="auto">
          <a:xfrm>
            <a:off x="539552" y="260648"/>
            <a:ext cx="7992888" cy="617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1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7"/>
          <a:stretch/>
        </p:blipFill>
        <p:spPr bwMode="auto">
          <a:xfrm>
            <a:off x="611560" y="188640"/>
            <a:ext cx="7920880" cy="604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5"/>
          <a:stretch/>
        </p:blipFill>
        <p:spPr bwMode="auto">
          <a:xfrm>
            <a:off x="611560" y="188640"/>
            <a:ext cx="7992888" cy="61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3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Занимательные упражнения для обучающихся среднего звена, направленные на коррекцию дисграфии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2021</dc:creator>
  <cp:lastModifiedBy>2021</cp:lastModifiedBy>
  <cp:revision>9</cp:revision>
  <dcterms:created xsi:type="dcterms:W3CDTF">2024-09-19T08:50:19Z</dcterms:created>
  <dcterms:modified xsi:type="dcterms:W3CDTF">2024-09-19T09:38:38Z</dcterms:modified>
</cp:coreProperties>
</file>