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Занимательные упражнения  для детей и родителей по коррекции акустической </a:t>
            </a:r>
            <a:r>
              <a:rPr lang="ru-RU" sz="3200" b="1" dirty="0" err="1" smtClean="0">
                <a:solidFill>
                  <a:srgbClr val="7030A0"/>
                </a:solidFill>
              </a:rPr>
              <a:t>дисграфии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Учитель – логопед МБОУ ОШ №2, г. Тюмени: Григорьева О.Н.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7151" b="9550"/>
          <a:stretch/>
        </p:blipFill>
        <p:spPr bwMode="auto">
          <a:xfrm>
            <a:off x="467545" y="188640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8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b="7563"/>
          <a:stretch/>
        </p:blipFill>
        <p:spPr bwMode="auto">
          <a:xfrm>
            <a:off x="467544" y="404664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t="5546" r="5406" b="7356"/>
          <a:stretch/>
        </p:blipFill>
        <p:spPr bwMode="auto">
          <a:xfrm>
            <a:off x="395536" y="332656"/>
            <a:ext cx="842493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5712" r="9941" b="8201"/>
          <a:stretch/>
        </p:blipFill>
        <p:spPr bwMode="auto">
          <a:xfrm>
            <a:off x="467544" y="332656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</TotalTime>
  <Words>25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Занимательные упражнения  для детей и родителей по коррекции акустической дисграфии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Занимательные упражнения  для детей и родителей по коррекции акустической дисграфии</dc:title>
  <dc:creator>2021</dc:creator>
  <cp:lastModifiedBy>2021</cp:lastModifiedBy>
  <cp:revision>3</cp:revision>
  <dcterms:created xsi:type="dcterms:W3CDTF">2024-10-20T14:23:45Z</dcterms:created>
  <dcterms:modified xsi:type="dcterms:W3CDTF">2024-10-20T14:38:02Z</dcterms:modified>
</cp:coreProperties>
</file>