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58" r:id="rId8"/>
    <p:sldId id="275" r:id="rId9"/>
    <p:sldId id="280" r:id="rId10"/>
    <p:sldId id="278" r:id="rId11"/>
    <p:sldId id="282" r:id="rId12"/>
    <p:sldId id="277" r:id="rId13"/>
    <p:sldId id="270" r:id="rId14"/>
    <p:sldId id="274" r:id="rId15"/>
    <p:sldId id="273" r:id="rId16"/>
    <p:sldId id="272" r:id="rId17"/>
    <p:sldId id="271" r:id="rId18"/>
    <p:sldId id="26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7" y="6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84A-9092-4196-BD03-90FCA53416D4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7CDB-EBE6-427A-BFAA-171BFB1B3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82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84A-9092-4196-BD03-90FCA53416D4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7CDB-EBE6-427A-BFAA-171BFB1B3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92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84A-9092-4196-BD03-90FCA53416D4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7CDB-EBE6-427A-BFAA-171BFB1B3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58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Group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defPPr/>
            <a:lvl1pPr lvl="0" algn="ctr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t>Образец подзаголовка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ср 02.10.24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14600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ср 02.10.24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94820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and Subtitle">
    <p:spTree>
      <p:nvGrpSpPr>
        <p:cNvPr id="1" name="Group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ср 02.10.24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25886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spTree>
      <p:nvGrpSpPr>
        <p:cNvPr id="1" name="Group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ср 02.10.24</a:t>
            </a:r>
          </a:p>
        </p:txBody>
      </p:sp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31779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spTree>
      <p:nvGrpSpPr>
        <p:cNvPr id="1" name="Group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ср 02.10.24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08867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ср 02.10.24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48792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Group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1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1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ср 02.10.24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08480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Text and Object">
    <p:spTree>
      <p:nvGrpSpPr>
        <p:cNvPr id="1" name="Group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ср 02.10.24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2278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84A-9092-4196-BD03-90FCA53416D4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7CDB-EBE6-427A-BFAA-171BFB1B3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834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and Picture">
    <p:spTree>
      <p:nvGrpSpPr>
        <p:cNvPr id="1" name="Group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3200"/>
            </a:lvl1pPr>
          </a:lstStyle>
          <a:p>
            <a:r>
              <a:t>Образец заголовка</a:t>
            </a:r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5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ср 02.10.24</a:t>
            </a:r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21863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Group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ср 02.10.24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20189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Group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ср 02.10.24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93880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DB29EC-C0D6-C273-2543-735E88E38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FD040D6-2D93-4953-C438-584453893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EAB6C4F-1C56-3E8B-488D-5A16FAB7B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27F7-65A4-469A-8536-67AAA72D0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8DDCB3E-C6B7-6DC7-87E9-CCBA62A7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F5F121B-CA5D-54AA-C55D-AAF23B6C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2DEA-C811-4938-9AC4-F57668F5DE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246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CF6CCA-064E-39D0-BB3D-2A11C048E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84BAE94-AF24-36B9-21EC-38877CEB5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8C0BB48-4419-C94A-35A7-85223E67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27F7-65A4-469A-8536-67AAA72D0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FA7AC7D-FCBD-6FF9-B9E4-7EC4D40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A2FBAE5-815C-B5FF-78BE-B87CB268C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2DEA-C811-4938-9AC4-F57668F5DE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4E381C-7D75-30ED-2C4D-B4C334185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D59081D-C0F2-F132-FCD4-88AB8CA3B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EBA80B5-612F-C8B2-CC9D-E676B7B3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27F7-65A4-469A-8536-67AAA72D0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9AFF94-E4D4-AAE4-FBF7-A0391C86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4070A13-18F0-A851-3232-A07E5E5C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2DEA-C811-4938-9AC4-F57668F5DE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28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8B1854-76E9-4B8D-F7BA-B41976F39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D455668-2270-8423-EBEE-56FE0E2AB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B2A8923-924A-CEDC-DB65-FBED91DA2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9698FFE-A46B-5AE0-7E7D-8759525D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27F7-65A4-469A-8536-67AAA72D0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EFC1E75-B30C-2308-09C6-A0987FA24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121F2BD-7171-755E-EF45-97695EFD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2DEA-C811-4938-9AC4-F57668F5DE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08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E80A5C-B7F8-F40E-EFBB-62E11332B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CC64A3D-CAD9-0710-AAA3-ADA7EE0C9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00024FC-DECC-CAAE-3A97-FFBC9D83A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6F8F8D8-06BB-F435-F55E-4BEFF9A99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0EE12B9-B920-7298-BDF0-6E048C94F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B6CEBA9-B514-3D9F-D356-58FA62A4C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27F7-65A4-469A-8536-67AAA72D0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36B1855-B268-D253-AA85-4000B518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A4BDE66-EF0D-44FF-E4AE-198466C79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2DEA-C811-4938-9AC4-F57668F5DE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5324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1C138E-7E80-7647-D0B4-3AC2A69E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DFC40C1-B6D6-AF9C-0A84-AE295082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27F7-65A4-469A-8536-67AAA72D0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8616C4B-8BA1-9D23-EFF9-7DCA79E60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B453B97-793F-4D2B-5982-02086C5D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2DEA-C811-4938-9AC4-F57668F5DE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80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DCD5D0C-68E9-526F-1A6B-9715DEE96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27F7-65A4-469A-8536-67AAA72D0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AD4B396-627B-B016-75B5-83B6B96B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B3B6190-9CB0-8B1A-620D-31A1D6A0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2DEA-C811-4938-9AC4-F57668F5DE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15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84A-9092-4196-BD03-90FCA53416D4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7CDB-EBE6-427A-BFAA-171BFB1B3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477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C0386B-E3F8-5CE4-C79A-1419F2D9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92B555D-88C4-4DCA-34F7-37242A54D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901A160-39CF-6451-971F-653F5275E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1FBAB8B-CF5A-A180-AC39-183A3A26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27F7-65A4-469A-8536-67AAA72D0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B4B07C8-FCD9-6135-FF7A-9A823E07B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D743444-6F46-BD86-405F-75E284035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2DEA-C811-4938-9AC4-F57668F5DE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43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421F7F-016F-E5B5-1B36-DCC527BCB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13BFC826-6AFC-E281-6949-A44552EA8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B9442A9-09B8-A1DA-9B34-FFE97C641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93C0446-28D4-6FCB-F7B8-9FF85D8E4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27F7-65A4-469A-8536-67AAA72D0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07EC0BE-FF94-3168-16ED-4DCA75045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8AD5845-F1BA-0CB7-625E-DD890DEF6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2DEA-C811-4938-9AC4-F57668F5DE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9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1A3D45-9176-88A5-5E2F-5274BAE3C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C0A1705-15FF-C267-65BC-F84044C9D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5F2905-B50C-D64F-4EA5-CADA4553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27F7-65A4-469A-8536-67AAA72D0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17D3B3B-3EC5-DE08-D082-62488058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2379D4C-5468-0C5F-C765-42E5ADD49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2DEA-C811-4938-9AC4-F57668F5DE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71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0232F0F-596A-E4C1-7B3F-68429E117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C7BCA67-D164-2451-59D9-8505DF1CB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7C350F8-619D-A6FA-E1E1-93D0216A8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27F7-65A4-469A-8536-67AAA72D0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92E242-E018-E23E-1C5E-6430751FD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B899AED-1D4F-80E3-3462-718E0BD49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2DEA-C811-4938-9AC4-F57668F5DE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23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81CC-20FE-4C99-AAD1-19ADF59A74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4F09-56CC-4190-9103-3E473AE35F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46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81CC-20FE-4C99-AAD1-19ADF59A74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4F09-56CC-4190-9103-3E473AE35F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60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81CC-20FE-4C99-AAD1-19ADF59A74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4F09-56CC-4190-9103-3E473AE35F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594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81CC-20FE-4C99-AAD1-19ADF59A74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4F09-56CC-4190-9103-3E473AE35F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565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81CC-20FE-4C99-AAD1-19ADF59A74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4F09-56CC-4190-9103-3E473AE35F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70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81CC-20FE-4C99-AAD1-19ADF59A74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4F09-56CC-4190-9103-3E473AE35F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84A-9092-4196-BD03-90FCA53416D4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7CDB-EBE6-427A-BFAA-171BFB1B3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102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81CC-20FE-4C99-AAD1-19ADF59A74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4F09-56CC-4190-9103-3E473AE35F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06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81CC-20FE-4C99-AAD1-19ADF59A74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4F09-56CC-4190-9103-3E473AE35F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57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81CC-20FE-4C99-AAD1-19ADF59A74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4F09-56CC-4190-9103-3E473AE35F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345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81CC-20FE-4C99-AAD1-19ADF59A74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4F09-56CC-4190-9103-3E473AE35F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596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81CC-20FE-4C99-AAD1-19ADF59A74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54F09-56CC-4190-9103-3E473AE35F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839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04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873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03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117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96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84A-9092-4196-BD03-90FCA53416D4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7CDB-EBE6-427A-BFAA-171BFB1B3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765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024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103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759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21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741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3324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104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2402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02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84A-9092-4196-BD03-90FCA53416D4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7CDB-EBE6-427A-BFAA-171BFB1B3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8748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885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7877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647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3076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5191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3708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728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073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0448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8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84A-9092-4196-BD03-90FCA53416D4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7CDB-EBE6-427A-BFAA-171BFB1B3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1883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219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693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932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67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075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571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040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2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84A-9092-4196-BD03-90FCA53416D4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7CDB-EBE6-427A-BFAA-171BFB1B3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99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384A-9092-4196-BD03-90FCA53416D4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7CDB-EBE6-427A-BFAA-171BFB1B3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314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9384A-9092-4196-BD03-90FCA53416D4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37CDB-EBE6-427A-BFAA-171BFB1B34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92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Образец заголовка</a:t>
            </a:r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ср 02.10.24</a:t>
            </a:r>
          </a:p>
        </p:txBody>
      </p:sp>
      <p:sp>
        <p:nvSpPr>
          <p:cNvPr id="5" name="Shape 5"/>
          <p:cNvSpPr txBox="1"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hape 6"/>
          <p:cNvSpPr txBox="1"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72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defPPr/>
      <a:lvl1pPr lvl="0"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228600" lvl="0" indent="-228600" algn="l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A00FD9-9CF1-C82C-644D-F4C0C4BE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800ACE5-8031-C4CB-F1B3-4C7C705C6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8F5A2FD-67C7-43D3-1217-2614EBE3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427F7-65A4-469A-8536-67AAA72D0AF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B16CD27-C4F2-D9FA-1BA1-BFA77CF69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9F1E54A-F30F-18C1-F5D4-384E14C87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02DEA-C811-4938-9AC4-F57668F5DE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6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081CC-20FE-4C99-AAD1-19ADF59A74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54F09-56CC-4190-9103-3E473AE35F0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3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87A4B-6621-44CA-B40A-E2954171BD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6E754-C096-467B-9983-BAC94A915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5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49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7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webp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microsoft.com/office/2007/relationships/hdphoto" Target="../media/hdphoto2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8" y="202135"/>
            <a:ext cx="6602540" cy="10607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5231">
            <a:off x="5335727" y="2001035"/>
            <a:ext cx="3246075" cy="33046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833" y="3857832"/>
            <a:ext cx="1414395" cy="14936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4003" y="1187532"/>
            <a:ext cx="1317290" cy="16134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2285" y="3384253"/>
            <a:ext cx="1395348" cy="1274013"/>
          </a:xfrm>
          <a:prstGeom prst="rect">
            <a:avLst/>
          </a:prstGeom>
        </p:spPr>
      </p:pic>
      <p:sp>
        <p:nvSpPr>
          <p:cNvPr id="11" name="Полилиния 10"/>
          <p:cNvSpPr/>
          <p:nvPr/>
        </p:nvSpPr>
        <p:spPr>
          <a:xfrm>
            <a:off x="10806545" y="3586348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 rot="595942">
            <a:off x="10753946" y="3330173"/>
            <a:ext cx="107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Октябрь </a:t>
            </a:r>
          </a:p>
          <a:p>
            <a:r>
              <a:rPr lang="ru-RU" b="1" dirty="0" smtClean="0"/>
              <a:t>     №6</a:t>
            </a:r>
            <a:endParaRPr lang="ru-RU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81167" y1="71164" x2="81167" y2="80423"/>
                        <a14:backgroundMark x1="16976" y1="85185" x2="26260" y2="9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4680" y="3916075"/>
            <a:ext cx="2298391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40"/>
            <a:ext cx="12379554" cy="69634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626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10695" r="20331" b="-2007"/>
          <a:stretch/>
        </p:blipFill>
        <p:spPr>
          <a:xfrm>
            <a:off x="5165891" y="3393457"/>
            <a:ext cx="3160652" cy="2240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386471" y="5589520"/>
            <a:ext cx="3316934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900" b="1" dirty="0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Расставь цифры по порядку. </a:t>
            </a:r>
          </a:p>
          <a:p>
            <a:pPr algn="ctr"/>
            <a:r>
              <a:rPr lang="ru-RU" sz="1900" b="1" dirty="0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Прочитай какие слова получились</a:t>
            </a:r>
            <a:endParaRPr lang="ru-RU" sz="1900" b="1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13804" r="4013" b="5544"/>
          <a:stretch/>
        </p:blipFill>
        <p:spPr>
          <a:xfrm>
            <a:off x="931817" y="609600"/>
            <a:ext cx="3509555" cy="2351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050042" y="134982"/>
            <a:ext cx="1273104" cy="3847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9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Найди тень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3969" y="3233934"/>
            <a:ext cx="485222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9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Каждая цифра  соответствует букве  алфавита. </a:t>
            </a:r>
          </a:p>
          <a:p>
            <a:pPr algn="r"/>
            <a:r>
              <a:rPr lang="ru-RU" sz="19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Расставь буквы над цифрами и прочитай фразу.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03673" y="3826133"/>
            <a:ext cx="439782" cy="3657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47424" y="3826133"/>
            <a:ext cx="447417" cy="3657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72503" y="3826133"/>
            <a:ext cx="495308" cy="3657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5473" y="3826133"/>
            <a:ext cx="460444" cy="3657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03427" y="3826133"/>
            <a:ext cx="521428" cy="3657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5353" y="4767032"/>
            <a:ext cx="463724" cy="365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44400" y="4767032"/>
            <a:ext cx="437584" cy="365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50641" y="4767550"/>
            <a:ext cx="444200" cy="365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63153" y="4762758"/>
            <a:ext cx="427302" cy="365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58767" y="4762758"/>
            <a:ext cx="431783" cy="365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68917" y="4762758"/>
            <a:ext cx="409590" cy="365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49790" y="4762758"/>
            <a:ext cx="483746" cy="365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03673" y="4236248"/>
            <a:ext cx="439783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19</a:t>
            </a:r>
            <a:endParaRPr lang="ru-RU" sz="1900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50186" y="4236248"/>
            <a:ext cx="444656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5</a:t>
            </a:r>
            <a:endParaRPr lang="ru-RU" sz="19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73594" y="4236248"/>
            <a:ext cx="494217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15</a:t>
            </a:r>
            <a:endParaRPr lang="ru-RU" sz="19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845474" y="4236248"/>
            <a:ext cx="460443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7</a:t>
            </a:r>
            <a:endParaRPr lang="ru-RU" sz="19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12682" y="4236248"/>
            <a:ext cx="502918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14</a:t>
            </a:r>
            <a:endParaRPr lang="ru-RU" sz="19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6573" y="5177475"/>
            <a:ext cx="481284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21</a:t>
            </a:r>
            <a:endParaRPr lang="ru-RU" sz="19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44400" y="5177147"/>
            <a:ext cx="441975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25</a:t>
            </a:r>
            <a:endParaRPr lang="ru-RU" sz="19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754213" y="5185970"/>
            <a:ext cx="442757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10</a:t>
            </a:r>
            <a:endParaRPr lang="ru-RU" sz="19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369550" y="5194679"/>
            <a:ext cx="414507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20</a:t>
            </a:r>
            <a:endParaRPr lang="ru-RU" sz="19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35642" y="5194679"/>
            <a:ext cx="445003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6</a:t>
            </a:r>
            <a:endParaRPr lang="ru-RU" sz="19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568917" y="5194679"/>
            <a:ext cx="409590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13</a:t>
            </a:r>
            <a:endParaRPr lang="ru-RU" sz="19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163385" y="5206743"/>
            <a:ext cx="456556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33</a:t>
            </a:r>
            <a:endParaRPr lang="ru-RU" sz="19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3"/>
          <a:stretch/>
        </p:blipFill>
        <p:spPr bwMode="auto">
          <a:xfrm>
            <a:off x="1144400" y="5761380"/>
            <a:ext cx="2667001" cy="1065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18180" r="53917" b="7906"/>
          <a:stretch/>
        </p:blipFill>
        <p:spPr bwMode="auto">
          <a:xfrm>
            <a:off x="4532229" y="338335"/>
            <a:ext cx="4673497" cy="2895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21986" r="2008" b="11969"/>
          <a:stretch/>
        </p:blipFill>
        <p:spPr bwMode="auto">
          <a:xfrm>
            <a:off x="8575367" y="3393456"/>
            <a:ext cx="3504039" cy="3464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9051097" y="2197526"/>
            <a:ext cx="2993127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900" b="1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Посмотри на картинку,</a:t>
            </a:r>
          </a:p>
          <a:p>
            <a:pPr algn="ctr"/>
            <a:r>
              <a:rPr lang="ru-RU" sz="1900" b="1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сколько объектов ты видишь? </a:t>
            </a:r>
          </a:p>
          <a:p>
            <a:pPr algn="ctr"/>
            <a:r>
              <a:rPr lang="ru-RU" sz="1900" b="1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Что  их объединяет? </a:t>
            </a:r>
          </a:p>
          <a:p>
            <a:pPr algn="ctr"/>
            <a:r>
              <a:rPr lang="ru-RU" sz="1900" b="1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Найди один лишний предмет.</a:t>
            </a:r>
            <a:endParaRPr lang="ru-RU" sz="1900" b="1" dirty="0">
              <a:ln w="12700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9878" y="0"/>
            <a:ext cx="5710977" cy="3847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900" b="1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Monotype Corsiva" panose="03010101010201010101" pitchFamily="66" charset="0"/>
              </a:rPr>
              <a:t>Тренируйся!    Считай от 1 до 100 за 1 минуту.</a:t>
            </a:r>
            <a:endParaRPr lang="ru-RU" sz="1900" b="1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53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1ED2DDF-1DD4-A1DC-5DC4-E78974456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4F3CDFF-75C7-8CC0-A144-9B7CE8780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101213"/>
            <a:ext cx="5329084" cy="49947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6E8D147-D58B-503C-6FAF-C364FC473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51" y="3539613"/>
            <a:ext cx="3195483" cy="27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2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16b370b7b5e40f9b115b03267eb730a1fca55d0-909527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9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46678" y="901028"/>
            <a:ext cx="5016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otype Corsiva" panose="03010101010201010101" pitchFamily="66" charset="0"/>
              </a:rPr>
              <a:t>Для вас работали: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0" y="2175164"/>
            <a:ext cx="5144357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0" b="1" dirty="0" smtClean="0">
                <a:latin typeface="Monotype Corsiva" panose="03010101010201010101" pitchFamily="66" charset="0"/>
              </a:rPr>
              <a:t>Качур Татьяна Валерьевна учитель-логопед</a:t>
            </a:r>
          </a:p>
          <a:p>
            <a:r>
              <a:rPr lang="ru-RU" sz="1900" b="1" dirty="0" smtClean="0">
                <a:latin typeface="Monotype Corsiva" panose="03010101010201010101" pitchFamily="66" charset="0"/>
              </a:rPr>
              <a:t>Лапшина Ольга Леонидовна  учитель-логопед</a:t>
            </a:r>
          </a:p>
          <a:p>
            <a:r>
              <a:rPr lang="ru-RU" sz="1900" b="1" dirty="0" err="1" smtClean="0">
                <a:latin typeface="Monotype Corsiva" panose="03010101010201010101" pitchFamily="66" charset="0"/>
              </a:rPr>
              <a:t>Мухамадиева</a:t>
            </a:r>
            <a:r>
              <a:rPr lang="ru-RU" sz="1900" b="1" dirty="0" smtClean="0">
                <a:latin typeface="Monotype Corsiva" panose="03010101010201010101" pitchFamily="66" charset="0"/>
              </a:rPr>
              <a:t> Надежда Олеговна  учитель-дефектолог</a:t>
            </a:r>
          </a:p>
          <a:p>
            <a:r>
              <a:rPr lang="ru-RU" sz="1900" b="1" dirty="0" smtClean="0">
                <a:latin typeface="Monotype Corsiva" panose="03010101010201010101" pitchFamily="66" charset="0"/>
              </a:rPr>
              <a:t>Абдурахманова Офелия </a:t>
            </a:r>
            <a:r>
              <a:rPr lang="ru-RU" sz="1900" b="1" dirty="0" err="1" smtClean="0">
                <a:latin typeface="Monotype Corsiva" panose="03010101010201010101" pitchFamily="66" charset="0"/>
              </a:rPr>
              <a:t>Шаховна</a:t>
            </a:r>
            <a:r>
              <a:rPr lang="ru-RU" sz="1900" b="1" dirty="0" smtClean="0">
                <a:latin typeface="Monotype Corsiva" panose="03010101010201010101" pitchFamily="66" charset="0"/>
              </a:rPr>
              <a:t> учитель-логопед</a:t>
            </a:r>
          </a:p>
          <a:p>
            <a:r>
              <a:rPr lang="ru-RU" sz="1900" b="1" dirty="0" smtClean="0">
                <a:latin typeface="Monotype Corsiva" panose="03010101010201010101" pitchFamily="66" charset="0"/>
              </a:rPr>
              <a:t>Назарова Наталья Сергеевна учитель-дефектолог</a:t>
            </a:r>
          </a:p>
          <a:p>
            <a:r>
              <a:rPr lang="ru-RU" sz="1900" b="1" dirty="0" smtClean="0">
                <a:latin typeface="Monotype Corsiva" panose="03010101010201010101" pitchFamily="66" charset="0"/>
              </a:rPr>
              <a:t>Манакова Любовь Александровна учитель-логопед</a:t>
            </a:r>
          </a:p>
          <a:p>
            <a:r>
              <a:rPr lang="ru-RU" sz="1900" b="1" dirty="0" err="1" smtClean="0">
                <a:latin typeface="Monotype Corsiva" panose="03010101010201010101" pitchFamily="66" charset="0"/>
              </a:rPr>
              <a:t>Унжакова</a:t>
            </a:r>
            <a:r>
              <a:rPr lang="ru-RU" sz="1900" b="1" dirty="0" smtClean="0">
                <a:latin typeface="Monotype Corsiva" panose="03010101010201010101" pitchFamily="66" charset="0"/>
              </a:rPr>
              <a:t> Наталья Валерьевна учитель-дефектолог</a:t>
            </a:r>
          </a:p>
          <a:p>
            <a:r>
              <a:rPr lang="ru-RU" sz="1900" b="1" dirty="0" err="1" smtClean="0">
                <a:latin typeface="Monotype Corsiva" panose="03010101010201010101" pitchFamily="66" charset="0"/>
              </a:rPr>
              <a:t>Ворошнина</a:t>
            </a:r>
            <a:r>
              <a:rPr lang="ru-RU" sz="1900" b="1" dirty="0" smtClean="0">
                <a:latin typeface="Monotype Corsiva" panose="03010101010201010101" pitchFamily="66" charset="0"/>
              </a:rPr>
              <a:t> Екатерина Юрьевна учитель-дефектолог</a:t>
            </a:r>
          </a:p>
          <a:p>
            <a:r>
              <a:rPr lang="ru-RU" sz="1900" b="1" dirty="0" smtClean="0">
                <a:latin typeface="Monotype Corsiva" panose="03010101010201010101" pitchFamily="66" charset="0"/>
              </a:rPr>
              <a:t>Франк Елена Витальевна учитель-логопед</a:t>
            </a:r>
          </a:p>
          <a:p>
            <a:r>
              <a:rPr lang="ru-RU" sz="1900" b="1" dirty="0" smtClean="0">
                <a:latin typeface="Monotype Corsiva" panose="03010101010201010101" pitchFamily="66" charset="0"/>
              </a:rPr>
              <a:t>Николаева Марина Евгеньевна учитель-дефектолог</a:t>
            </a:r>
            <a:endParaRPr lang="ru-RU" sz="19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2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467" y="4220182"/>
            <a:ext cx="2330751" cy="247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527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5757" y="1453243"/>
            <a:ext cx="326571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Дни стали короче,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Длиннее стали ночи.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Кто скажет, кто знает,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Когда это бывает?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		</a:t>
            </a:r>
            <a:r>
              <a:rPr kumimoji="0" lang="ru-RU" sz="19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   </a:t>
            </a:r>
            <a:r>
              <a:rPr kumimoji="0" lang="ru-RU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юьнесО</a:t>
            </a:r>
            <a:endParaRPr kumimoji="0" lang="ru-RU" sz="19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0829" y="800099"/>
            <a:ext cx="300755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Давай    отгадывать    загадки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8557" y="3135086"/>
            <a:ext cx="4343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В сентябре и в октябре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Их так много во дворе!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Дождь прошёл-оставил их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Средних, маленьких, больших.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91" y="4449478"/>
            <a:ext cx="2840579" cy="7049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9952" y="1130831"/>
            <a:ext cx="1345805" cy="13996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41" y="1302383"/>
            <a:ext cx="933580" cy="8478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4517441" y="3007233"/>
            <a:ext cx="905001" cy="8859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6440332" y="541790"/>
            <a:ext cx="905001" cy="8859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0">
            <a:off x="9874096" y="2162075"/>
            <a:ext cx="1203031" cy="12511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76" y="2947553"/>
            <a:ext cx="933580" cy="8478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0">
            <a:off x="817256" y="2581233"/>
            <a:ext cx="933580" cy="84784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82160" y="800099"/>
            <a:ext cx="2384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Падают с ветки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Золотые монетки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0294" y="1807001"/>
            <a:ext cx="35382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Тучи нагоняет,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Воет, задувает,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По свету рыщет,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Поёт, да свищет.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57" y="1777861"/>
            <a:ext cx="1829055" cy="10097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350" y="522990"/>
            <a:ext cx="1567316" cy="103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2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95011" y="6187616"/>
            <a:ext cx="4915097" cy="5802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9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Найди лишнее в каждом ряду и объясни почему ты выбрал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11936" r="54075" b="3691"/>
          <a:stretch/>
        </p:blipFill>
        <p:spPr>
          <a:xfrm>
            <a:off x="6397101" y="301535"/>
            <a:ext cx="5517807" cy="591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6" t="16106"/>
          <a:stretch/>
        </p:blipFill>
        <p:spPr bwMode="auto">
          <a:xfrm>
            <a:off x="581892" y="664820"/>
            <a:ext cx="5673398" cy="49690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42982" y="5633864"/>
            <a:ext cx="4712308" cy="1107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9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Дорисуй </a:t>
            </a:r>
            <a:r>
              <a:rPr lang="ru-RU" sz="19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Маше и папе зонтики, чтобы они не промокли. У кого большой зонтик, а у кого маленький? Нарисуй дождик, раскрась дом и </a:t>
            </a:r>
            <a:r>
              <a:rPr lang="ru-RU" sz="19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дорогу.</a:t>
            </a:r>
            <a:endParaRPr lang="ru-RU" sz="19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33" y="759329"/>
            <a:ext cx="3235084" cy="3445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09" y="831606"/>
            <a:ext cx="3235099" cy="3373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1549" y="3441359"/>
            <a:ext cx="2728827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707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6" y="324506"/>
            <a:ext cx="9483053" cy="6108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0905" y="1856644"/>
            <a:ext cx="4158299" cy="430866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775520" y="2740537"/>
            <a:ext cx="1512168" cy="151216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libri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80380" y="796398"/>
            <a:ext cx="1512168" cy="151216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libri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880" y="2839929"/>
            <a:ext cx="1412776" cy="1412776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9126413" y="1696423"/>
            <a:ext cx="1512168" cy="1512169"/>
            <a:chOff x="4932040" y="590291"/>
            <a:chExt cx="1512168" cy="1512169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4932040" y="590292"/>
              <a:ext cx="1512168" cy="151216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530" y="590291"/>
              <a:ext cx="884327" cy="1480045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50" y="802468"/>
            <a:ext cx="1556792" cy="1556792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3438656" y="4252705"/>
            <a:ext cx="1512168" cy="1512168"/>
            <a:chOff x="1259632" y="1340768"/>
            <a:chExt cx="1512168" cy="1512168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259632" y="1340768"/>
              <a:ext cx="1512168" cy="151216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/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321" y="1693092"/>
              <a:ext cx="924613" cy="1159390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7415108" y="2616049"/>
            <a:ext cx="1512168" cy="1512168"/>
            <a:chOff x="5868144" y="2348880"/>
            <a:chExt cx="1512168" cy="151216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868144" y="2348880"/>
              <a:ext cx="1512168" cy="151216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/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527" y="2563410"/>
              <a:ext cx="1025740" cy="1286194"/>
            </a:xfrm>
            <a:prstGeom prst="rect">
              <a:avLst/>
            </a:prstGeom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8857" y="-116033"/>
            <a:ext cx="2621199" cy="26211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388187" y="629152"/>
            <a:ext cx="1694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Кто же мне приготовил</a:t>
            </a:r>
          </a:p>
          <a:p>
            <a:pPr algn="ctr"/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т</a:t>
            </a:r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анец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7415108" y="2604605"/>
            <a:ext cx="1512168" cy="1512168"/>
            <a:chOff x="1259632" y="1340768"/>
            <a:chExt cx="1512168" cy="1512168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259632" y="1340768"/>
              <a:ext cx="1512168" cy="151216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321" y="1693092"/>
              <a:ext cx="924613" cy="1159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931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8"/>
          <p:cNvPicPr/>
          <p:nvPr/>
        </p:nvPicPr>
        <p:blipFill>
          <a:blip r:embed="rId2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80" name="Picture 80"/>
          <p:cNvPicPr/>
          <p:nvPr/>
        </p:nvPicPr>
        <p:blipFill>
          <a:blip r:embed="rId3"/>
          <a:stretch/>
        </p:blipFill>
        <p:spPr>
          <a:xfrm>
            <a:off x="7077694" y="993913"/>
            <a:ext cx="4186652" cy="4306957"/>
          </a:xfrm>
          <a:prstGeom prst="rect">
            <a:avLst/>
          </a:prstGeom>
        </p:spPr>
      </p:pic>
      <p:pic>
        <p:nvPicPr>
          <p:cNvPr id="82" name="Picture 82"/>
          <p:cNvPicPr/>
          <p:nvPr/>
        </p:nvPicPr>
        <p:blipFill>
          <a:blip r:embed="rId4"/>
          <a:stretch/>
        </p:blipFill>
        <p:spPr>
          <a:xfrm>
            <a:off x="1316096" y="910785"/>
            <a:ext cx="3944673" cy="487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865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311149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599" y="936658"/>
            <a:ext cx="3548787" cy="3794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5571" y="4731473"/>
            <a:ext cx="9449756" cy="108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             ПОСЧИТАЕМ?</a:t>
            </a:r>
            <a:endParaRPr lang="ru-RU" sz="19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949" y="1847680"/>
            <a:ext cx="3561256" cy="4246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utoShape 2" descr="D:\%D0%B8%D0%B7%D0%BE%D0%B1%D1%80%D0%B0%D0%B6%D0%B5%D0%BD%D0%B8%D0%B5_viber_2024-09-30_15-41-01-82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D:\%D0%B8%D0%B7%D0%BE%D0%B1%D1%80%D0%B0%D0%B6%D0%B5%D0%BD%D0%B8%D0%B5_viber_2024-09-30_15-41-01-822.webp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582966" y="1184899"/>
            <a:ext cx="1051560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sz="19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ПОМОГИ ДЕВОЧКАМ</a:t>
            </a:r>
            <a:br>
              <a:rPr lang="ru-RU" sz="19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19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НАЙТИ СВОИ ВЕЩИ</a:t>
            </a:r>
            <a:endParaRPr lang="ru-RU" sz="19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61440" y="1544320"/>
            <a:ext cx="9992360" cy="4632643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Кто спрятался?     </a:t>
            </a:r>
            <a:r>
              <a:rPr lang="ru-RU" sz="3200" dirty="0" smtClean="0">
                <a:solidFill>
                  <a:srgbClr val="FFC000"/>
                </a:solidFill>
              </a:rPr>
              <a:t>                  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Порисуем вместе с осенним ветерком?</a:t>
            </a:r>
          </a:p>
          <a:p>
            <a:pPr marL="0" indent="0" algn="ctr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320" y="1984693"/>
            <a:ext cx="4693920" cy="3074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320" y="1984693"/>
            <a:ext cx="3929380" cy="343898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34720" y="1528517"/>
            <a:ext cx="5181600" cy="435133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235</Words>
  <Application>Microsoft Office PowerPoint</Application>
  <PresentationFormat>Широкоэкранный</PresentationFormat>
  <Paragraphs>58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Monotype Corsiva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ПОМОГИ ДЕВОЧКАМ  НАЙТИ СВОИ ВЕЩИ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Школа-2</dc:creator>
  <cp:lastModifiedBy>Школа-2</cp:lastModifiedBy>
  <cp:revision>29</cp:revision>
  <dcterms:created xsi:type="dcterms:W3CDTF">2024-09-23T06:51:52Z</dcterms:created>
  <dcterms:modified xsi:type="dcterms:W3CDTF">2024-10-04T06:38:26Z</dcterms:modified>
</cp:coreProperties>
</file>